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heme/theme2.xml" ContentType="application/vnd.openxmlformats-officedocument.theme+xml"/>
  <Override PartName="/ppt/tags/tag14.xml" ContentType="application/vnd.openxmlformats-officedocument.presentationml.tags+xml"/>
  <Override PartName="/ppt/notesSlides/notesSlide1.xml" ContentType="application/vnd.openxmlformats-officedocument.presentationml.notesSlid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notesSlides/notesSlide2.xml" ContentType="application/vnd.openxmlformats-officedocument.presentationml.notesSlide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20.xml" ContentType="application/vnd.openxmlformats-officedocument.presentationml.tags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ags/tag21.xml" ContentType="application/vnd.openxmlformats-officedocument.presentationml.tags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ags/tag22.xml" ContentType="application/vnd.openxmlformats-officedocument.presentationml.tags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ags/tag23.xml" ContentType="application/vnd.openxmlformats-officedocument.presentationml.tags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tags/tag24.xml" ContentType="application/vnd.openxmlformats-officedocument.presentationml.tags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tags/tag25.xml" ContentType="application/vnd.openxmlformats-officedocument.presentationml.tags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tags/tag26.xml" ContentType="application/vnd.openxmlformats-officedocument.presentationml.tags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tags/tag27.xml" ContentType="application/vnd.openxmlformats-officedocument.presentationml.tags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tags/tag28.xml" ContentType="application/vnd.openxmlformats-officedocument.presentationml.tags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tags/tag29.xml" ContentType="application/vnd.openxmlformats-officedocument.presentationml.tags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tags/tag30.xml" ContentType="application/vnd.openxmlformats-officedocument.presentationml.tags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tags/tag31.xml" ContentType="application/vnd.openxmlformats-officedocument.presentationml.tags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tags/tag32.xml" ContentType="application/vnd.openxmlformats-officedocument.presentationml.tags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tags/tag33.xml" ContentType="application/vnd.openxmlformats-officedocument.presentationml.tags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tags/tag34.xml" ContentType="application/vnd.openxmlformats-officedocument.presentationml.tags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tags/tag35.xml" ContentType="application/vnd.openxmlformats-officedocument.presentationml.tags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tags/tag36.xml" ContentType="application/vnd.openxmlformats-officedocument.presentationml.tags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tags/tag37.xml" ContentType="application/vnd.openxmlformats-officedocument.presentationml.tags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tags/tag38.xml" ContentType="application/vnd.openxmlformats-officedocument.presentationml.tags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tags/tag39.xml" ContentType="application/vnd.openxmlformats-officedocument.presentationml.tags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tags/tag40.xml" ContentType="application/vnd.openxmlformats-officedocument.presentationml.tags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tags/tag41.xml" ContentType="application/vnd.openxmlformats-officedocument.presentationml.tags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tags/tag42.xml" ContentType="application/vnd.openxmlformats-officedocument.presentationml.tags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tags/tag43.xml" ContentType="application/vnd.openxmlformats-officedocument.presentationml.tags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tags/tag44.xml" ContentType="application/vnd.openxmlformats-officedocument.presentationml.tags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tags/tag45.xml" ContentType="application/vnd.openxmlformats-officedocument.presentationml.tags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tags/tag46.xml" ContentType="application/vnd.openxmlformats-officedocument.presentationml.tags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tags/tag47.xml" ContentType="application/vnd.openxmlformats-officedocument.presentationml.tags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tags/tag48.xml" ContentType="application/vnd.openxmlformats-officedocument.presentationml.tags+xml"/>
  <Override PartName="/ppt/notesSlides/notesSlide3.xml" ContentType="application/vnd.openxmlformats-officedocument.presentationml.notesSlide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</p:sldMasterIdLst>
  <p:notesMasterIdLst>
    <p:notesMasterId r:id="rId43"/>
  </p:notesMasterIdLst>
  <p:sldIdLst>
    <p:sldId id="256" r:id="rId6"/>
    <p:sldId id="257" r:id="rId7"/>
    <p:sldId id="261" r:id="rId8"/>
    <p:sldId id="262" r:id="rId9"/>
    <p:sldId id="268" r:id="rId10"/>
    <p:sldId id="270" r:id="rId11"/>
    <p:sldId id="271" r:id="rId12"/>
    <p:sldId id="272" r:id="rId13"/>
    <p:sldId id="273" r:id="rId14"/>
    <p:sldId id="275" r:id="rId15"/>
    <p:sldId id="277" r:id="rId16"/>
    <p:sldId id="278" r:id="rId17"/>
    <p:sldId id="279" r:id="rId18"/>
    <p:sldId id="290" r:id="rId19"/>
    <p:sldId id="280" r:id="rId20"/>
    <p:sldId id="274" r:id="rId21"/>
    <p:sldId id="281" r:id="rId22"/>
    <p:sldId id="284" r:id="rId23"/>
    <p:sldId id="285" r:id="rId24"/>
    <p:sldId id="286" r:id="rId25"/>
    <p:sldId id="282" r:id="rId26"/>
    <p:sldId id="287" r:id="rId27"/>
    <p:sldId id="306" r:id="rId28"/>
    <p:sldId id="307" r:id="rId29"/>
    <p:sldId id="311" r:id="rId30"/>
    <p:sldId id="309" r:id="rId31"/>
    <p:sldId id="312" r:id="rId32"/>
    <p:sldId id="313" r:id="rId33"/>
    <p:sldId id="314" r:id="rId34"/>
    <p:sldId id="298" r:id="rId35"/>
    <p:sldId id="300" r:id="rId36"/>
    <p:sldId id="301" r:id="rId37"/>
    <p:sldId id="302" r:id="rId38"/>
    <p:sldId id="303" r:id="rId39"/>
    <p:sldId id="305" r:id="rId40"/>
    <p:sldId id="269" r:id="rId41"/>
    <p:sldId id="258" r:id="rId42"/>
  </p:sldIdLst>
  <p:sldSz cx="12192000" cy="6858000"/>
  <p:notesSz cx="6858000" cy="9144000"/>
  <p:custDataLst>
    <p:tags r:id="rId4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all McGrane" initials="NM" lastIdx="5" clrIdx="0">
    <p:extLst>
      <p:ext uri="{19B8F6BF-5375-455C-9EA6-DF929625EA0E}">
        <p15:presenceInfo xmlns:p15="http://schemas.microsoft.com/office/powerpoint/2012/main" userId="S-1-5-21-4070246472-1893472650-3776371659-10971" providerId="AD"/>
      </p:ext>
    </p:extLst>
  </p:cmAuthor>
  <p:cmAuthor id="2" name="Laura O'Connor" initials="LO" lastIdx="6" clrIdx="1">
    <p:extLst>
      <p:ext uri="{19B8F6BF-5375-455C-9EA6-DF929625EA0E}">
        <p15:presenceInfo xmlns:p15="http://schemas.microsoft.com/office/powerpoint/2012/main" userId="S-1-5-21-4070246472-1893472650-3776371659-1222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F5C"/>
    <a:srgbClr val="BC50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114" y="4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42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slide" Target="slides/slide36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commentAuthors" Target="commentAuthor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tags" Target="tags/tag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notesMaster" Target="notesMasters/notesMaster1.xml"/><Relationship Id="rId48" Type="http://schemas.openxmlformats.org/officeDocument/2006/relationships/theme" Target="theme/theme1.xml"/><Relationship Id="rId8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BB0C95-D30C-4C67-BCC4-48C69910D7E9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IE"/>
        </a:p>
      </dgm:t>
    </dgm:pt>
    <dgm:pt modelId="{11143498-8F5B-4335-BF89-04E242B174E4}">
      <dgm:prSet/>
      <dgm:spPr/>
      <dgm:t>
        <a:bodyPr/>
        <a:lstStyle/>
        <a:p>
          <a:r>
            <a:rPr lang="en-IE" b="1" dirty="0"/>
            <a:t>Chronology</a:t>
          </a:r>
        </a:p>
      </dgm:t>
    </dgm:pt>
    <dgm:pt modelId="{B76CF3EE-0282-493B-B777-A16FA60098AE}" type="parTrans" cxnId="{4C12A88F-CEE5-4861-AB43-64E04B838DB1}">
      <dgm:prSet/>
      <dgm:spPr/>
      <dgm:t>
        <a:bodyPr/>
        <a:lstStyle/>
        <a:p>
          <a:endParaRPr lang="en-IE"/>
        </a:p>
      </dgm:t>
    </dgm:pt>
    <dgm:pt modelId="{84A6FCE0-714B-425B-AEC8-0C0D5E7F9323}" type="sibTrans" cxnId="{4C12A88F-CEE5-4861-AB43-64E04B838DB1}">
      <dgm:prSet/>
      <dgm:spPr/>
      <dgm:t>
        <a:bodyPr/>
        <a:lstStyle/>
        <a:p>
          <a:endParaRPr lang="en-IE"/>
        </a:p>
      </dgm:t>
    </dgm:pt>
    <dgm:pt modelId="{8F7D9174-75E8-411E-8D82-66B7EEB98E34}">
      <dgm:prSet/>
      <dgm:spPr/>
      <dgm:t>
        <a:bodyPr/>
        <a:lstStyle/>
        <a:p>
          <a:r>
            <a:rPr lang="en-IE" dirty="0"/>
            <a:t>Pre event</a:t>
          </a:r>
        </a:p>
      </dgm:t>
    </dgm:pt>
    <dgm:pt modelId="{531D0536-E906-431D-B823-1F982B47D6A4}" type="parTrans" cxnId="{5E693E81-AED3-46BA-B3B0-98B98336B8CB}">
      <dgm:prSet/>
      <dgm:spPr/>
      <dgm:t>
        <a:bodyPr/>
        <a:lstStyle/>
        <a:p>
          <a:endParaRPr lang="en-IE"/>
        </a:p>
      </dgm:t>
    </dgm:pt>
    <dgm:pt modelId="{E9D7C94D-613F-4E33-B902-772B3FEF4BA6}" type="sibTrans" cxnId="{5E693E81-AED3-46BA-B3B0-98B98336B8CB}">
      <dgm:prSet/>
      <dgm:spPr/>
      <dgm:t>
        <a:bodyPr/>
        <a:lstStyle/>
        <a:p>
          <a:endParaRPr lang="en-IE"/>
        </a:p>
      </dgm:t>
    </dgm:pt>
    <dgm:pt modelId="{EC26790E-D506-4905-8033-9E27CFE9F192}">
      <dgm:prSet/>
      <dgm:spPr/>
      <dgm:t>
        <a:bodyPr/>
        <a:lstStyle/>
        <a:p>
          <a:r>
            <a:rPr lang="en-IE" dirty="0" smtClean="0"/>
            <a:t>Response</a:t>
          </a:r>
          <a:endParaRPr lang="en-IE" dirty="0"/>
        </a:p>
      </dgm:t>
    </dgm:pt>
    <dgm:pt modelId="{61DDC83A-8B53-4678-8EC2-331153900A85}" type="parTrans" cxnId="{F4FA5D55-3980-4B38-9921-953DFA05D1A8}">
      <dgm:prSet/>
      <dgm:spPr/>
      <dgm:t>
        <a:bodyPr/>
        <a:lstStyle/>
        <a:p>
          <a:endParaRPr lang="en-IE"/>
        </a:p>
      </dgm:t>
    </dgm:pt>
    <dgm:pt modelId="{8FD371E4-1C7B-495F-BC8E-63AF7120EA2A}" type="sibTrans" cxnId="{F4FA5D55-3980-4B38-9921-953DFA05D1A8}">
      <dgm:prSet/>
      <dgm:spPr/>
      <dgm:t>
        <a:bodyPr/>
        <a:lstStyle/>
        <a:p>
          <a:endParaRPr lang="en-IE"/>
        </a:p>
      </dgm:t>
    </dgm:pt>
    <dgm:pt modelId="{65A16D33-C817-45AF-907A-E61BEE9F8A79}">
      <dgm:prSet phldrT="[Text]"/>
      <dgm:spPr/>
      <dgm:t>
        <a:bodyPr/>
        <a:lstStyle/>
        <a:p>
          <a:r>
            <a:rPr lang="en-IE" b="1" dirty="0" smtClean="0"/>
            <a:t>Regulatory </a:t>
          </a:r>
          <a:r>
            <a:rPr lang="en-IE" b="1" dirty="0"/>
            <a:t>input</a:t>
          </a:r>
        </a:p>
      </dgm:t>
    </dgm:pt>
    <dgm:pt modelId="{0B1A2708-1E7C-498B-A0CD-E79A4613027E}" type="sibTrans" cxnId="{A05192E6-3FF5-48EE-A524-9EF96998CEB0}">
      <dgm:prSet/>
      <dgm:spPr/>
      <dgm:t>
        <a:bodyPr/>
        <a:lstStyle/>
        <a:p>
          <a:endParaRPr lang="en-IE"/>
        </a:p>
      </dgm:t>
    </dgm:pt>
    <dgm:pt modelId="{29188734-BF57-4B25-95CC-8B98988EEAAC}" type="parTrans" cxnId="{A05192E6-3FF5-48EE-A524-9EF96998CEB0}">
      <dgm:prSet/>
      <dgm:spPr/>
      <dgm:t>
        <a:bodyPr/>
        <a:lstStyle/>
        <a:p>
          <a:endParaRPr lang="en-IE"/>
        </a:p>
      </dgm:t>
    </dgm:pt>
    <dgm:pt modelId="{D23D368D-FEB3-44F0-B78E-24CEF4D62B34}">
      <dgm:prSet/>
      <dgm:spPr/>
      <dgm:t>
        <a:bodyPr/>
        <a:lstStyle/>
        <a:p>
          <a:r>
            <a:rPr lang="en-IE" dirty="0"/>
            <a:t>Outcomes</a:t>
          </a:r>
        </a:p>
      </dgm:t>
    </dgm:pt>
    <dgm:pt modelId="{AE4FE835-F56F-4EAD-8D9B-50725313E885}" type="parTrans" cxnId="{D58F5714-DC77-4762-8B45-43A8AD6874E7}">
      <dgm:prSet/>
      <dgm:spPr/>
      <dgm:t>
        <a:bodyPr/>
        <a:lstStyle/>
        <a:p>
          <a:endParaRPr lang="en-IE"/>
        </a:p>
      </dgm:t>
    </dgm:pt>
    <dgm:pt modelId="{8E7325C8-A35E-421E-985C-ADA9B2263E76}" type="sibTrans" cxnId="{D58F5714-DC77-4762-8B45-43A8AD6874E7}">
      <dgm:prSet/>
      <dgm:spPr/>
      <dgm:t>
        <a:bodyPr/>
        <a:lstStyle/>
        <a:p>
          <a:endParaRPr lang="en-IE"/>
        </a:p>
      </dgm:t>
    </dgm:pt>
    <dgm:pt modelId="{47BC8789-5822-4AE7-A97B-B4EEAD839790}" type="pres">
      <dgm:prSet presAssocID="{D4BB0C95-D30C-4C67-BCC4-48C69910D7E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IE"/>
        </a:p>
      </dgm:t>
    </dgm:pt>
    <dgm:pt modelId="{A1AB3A7E-0563-4724-AC4F-2BCA66F569E3}" type="pres">
      <dgm:prSet presAssocID="{11143498-8F5B-4335-BF89-04E242B174E4}" presName="hierRoot1" presStyleCnt="0">
        <dgm:presLayoutVars>
          <dgm:hierBranch val="init"/>
        </dgm:presLayoutVars>
      </dgm:prSet>
      <dgm:spPr/>
    </dgm:pt>
    <dgm:pt modelId="{AA40CBC7-D533-4EFB-AB30-C9DD4033543B}" type="pres">
      <dgm:prSet presAssocID="{11143498-8F5B-4335-BF89-04E242B174E4}" presName="rootComposite1" presStyleCnt="0"/>
      <dgm:spPr/>
    </dgm:pt>
    <dgm:pt modelId="{6F39C6B1-8ECB-4F78-B197-9FF0316CCCF2}" type="pres">
      <dgm:prSet presAssocID="{11143498-8F5B-4335-BF89-04E242B174E4}" presName="rootText1" presStyleLbl="node0" presStyleIdx="0" presStyleCnt="2" custLinFactNeighborX="-88933" custLinFactNeighborY="1779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219A5AF9-573F-406A-B959-B90B3BC93580}" type="pres">
      <dgm:prSet presAssocID="{11143498-8F5B-4335-BF89-04E242B174E4}" presName="rootConnector1" presStyleLbl="node1" presStyleIdx="0" presStyleCnt="0"/>
      <dgm:spPr/>
      <dgm:t>
        <a:bodyPr/>
        <a:lstStyle/>
        <a:p>
          <a:endParaRPr lang="en-IE"/>
        </a:p>
      </dgm:t>
    </dgm:pt>
    <dgm:pt modelId="{340E5EC8-DBED-4AC3-9BCE-42CA297F0F5B}" type="pres">
      <dgm:prSet presAssocID="{11143498-8F5B-4335-BF89-04E242B174E4}" presName="hierChild2" presStyleCnt="0"/>
      <dgm:spPr/>
    </dgm:pt>
    <dgm:pt modelId="{710896D1-BE6E-48AE-9822-5B19B93B23A5}" type="pres">
      <dgm:prSet presAssocID="{531D0536-E906-431D-B823-1F982B47D6A4}" presName="Name37" presStyleLbl="parChTrans1D2" presStyleIdx="0" presStyleCnt="3"/>
      <dgm:spPr/>
      <dgm:t>
        <a:bodyPr/>
        <a:lstStyle/>
        <a:p>
          <a:endParaRPr lang="en-IE"/>
        </a:p>
      </dgm:t>
    </dgm:pt>
    <dgm:pt modelId="{56CECCB3-B1FF-40A7-B218-13F72011F895}" type="pres">
      <dgm:prSet presAssocID="{8F7D9174-75E8-411E-8D82-66B7EEB98E34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E"/>
        </a:p>
      </dgm:t>
    </dgm:pt>
    <dgm:pt modelId="{75A9D9F9-E44D-46D1-88F5-3B3CD0735BC7}" type="pres">
      <dgm:prSet presAssocID="{8F7D9174-75E8-411E-8D82-66B7EEB98E34}" presName="rootComposite" presStyleCnt="0"/>
      <dgm:spPr/>
      <dgm:t>
        <a:bodyPr/>
        <a:lstStyle/>
        <a:p>
          <a:endParaRPr lang="en-IE"/>
        </a:p>
      </dgm:t>
    </dgm:pt>
    <dgm:pt modelId="{281D130A-D3B2-41E6-9776-FAB346CD75F7}" type="pres">
      <dgm:prSet presAssocID="{8F7D9174-75E8-411E-8D82-66B7EEB98E34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551AD6CF-7A09-44D9-8DFB-3263430A8DE0}" type="pres">
      <dgm:prSet presAssocID="{8F7D9174-75E8-411E-8D82-66B7EEB98E34}" presName="rootConnector" presStyleLbl="node2" presStyleIdx="0" presStyleCnt="3"/>
      <dgm:spPr/>
      <dgm:t>
        <a:bodyPr/>
        <a:lstStyle/>
        <a:p>
          <a:endParaRPr lang="en-IE"/>
        </a:p>
      </dgm:t>
    </dgm:pt>
    <dgm:pt modelId="{BE0526CF-7756-45D7-AC1D-7EDD10B41652}" type="pres">
      <dgm:prSet presAssocID="{8F7D9174-75E8-411E-8D82-66B7EEB98E34}" presName="hierChild4" presStyleCnt="0"/>
      <dgm:spPr/>
      <dgm:t>
        <a:bodyPr/>
        <a:lstStyle/>
        <a:p>
          <a:endParaRPr lang="en-IE"/>
        </a:p>
      </dgm:t>
    </dgm:pt>
    <dgm:pt modelId="{F08CD4D9-3B77-4CBA-B7F8-6E9DE467D42F}" type="pres">
      <dgm:prSet presAssocID="{8F7D9174-75E8-411E-8D82-66B7EEB98E34}" presName="hierChild5" presStyleCnt="0"/>
      <dgm:spPr/>
      <dgm:t>
        <a:bodyPr/>
        <a:lstStyle/>
        <a:p>
          <a:endParaRPr lang="en-IE"/>
        </a:p>
      </dgm:t>
    </dgm:pt>
    <dgm:pt modelId="{01061CE5-F4B9-4009-BCD3-92B188CEF629}" type="pres">
      <dgm:prSet presAssocID="{61DDC83A-8B53-4678-8EC2-331153900A85}" presName="Name37" presStyleLbl="parChTrans1D2" presStyleIdx="1" presStyleCnt="3"/>
      <dgm:spPr/>
      <dgm:t>
        <a:bodyPr/>
        <a:lstStyle/>
        <a:p>
          <a:endParaRPr lang="en-IE"/>
        </a:p>
      </dgm:t>
    </dgm:pt>
    <dgm:pt modelId="{22FE5F3D-0FEE-41F9-B0A0-93B2B5E79F33}" type="pres">
      <dgm:prSet presAssocID="{EC26790E-D506-4905-8033-9E27CFE9F192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E"/>
        </a:p>
      </dgm:t>
    </dgm:pt>
    <dgm:pt modelId="{4CAE127A-0FD1-4CE3-9E16-E8231A916C68}" type="pres">
      <dgm:prSet presAssocID="{EC26790E-D506-4905-8033-9E27CFE9F192}" presName="rootComposite" presStyleCnt="0"/>
      <dgm:spPr/>
      <dgm:t>
        <a:bodyPr/>
        <a:lstStyle/>
        <a:p>
          <a:endParaRPr lang="en-IE"/>
        </a:p>
      </dgm:t>
    </dgm:pt>
    <dgm:pt modelId="{87DB6A8B-5765-4999-8EE0-7A9931033789}" type="pres">
      <dgm:prSet presAssocID="{EC26790E-D506-4905-8033-9E27CFE9F192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7F88D975-85D9-4A51-9713-6457AD8645CD}" type="pres">
      <dgm:prSet presAssocID="{EC26790E-D506-4905-8033-9E27CFE9F192}" presName="rootConnector" presStyleLbl="node2" presStyleIdx="1" presStyleCnt="3"/>
      <dgm:spPr/>
      <dgm:t>
        <a:bodyPr/>
        <a:lstStyle/>
        <a:p>
          <a:endParaRPr lang="en-IE"/>
        </a:p>
      </dgm:t>
    </dgm:pt>
    <dgm:pt modelId="{5AA2CCF8-4A79-4C65-A600-4F1E6F192F53}" type="pres">
      <dgm:prSet presAssocID="{EC26790E-D506-4905-8033-9E27CFE9F192}" presName="hierChild4" presStyleCnt="0"/>
      <dgm:spPr/>
      <dgm:t>
        <a:bodyPr/>
        <a:lstStyle/>
        <a:p>
          <a:endParaRPr lang="en-IE"/>
        </a:p>
      </dgm:t>
    </dgm:pt>
    <dgm:pt modelId="{BDA42EDB-5BC5-4C93-AB19-1DA6D12C58ED}" type="pres">
      <dgm:prSet presAssocID="{EC26790E-D506-4905-8033-9E27CFE9F192}" presName="hierChild5" presStyleCnt="0"/>
      <dgm:spPr/>
      <dgm:t>
        <a:bodyPr/>
        <a:lstStyle/>
        <a:p>
          <a:endParaRPr lang="en-IE"/>
        </a:p>
      </dgm:t>
    </dgm:pt>
    <dgm:pt modelId="{63322061-1348-4794-9A32-C7EFD9F03BFD}" type="pres">
      <dgm:prSet presAssocID="{AE4FE835-F56F-4EAD-8D9B-50725313E885}" presName="Name37" presStyleLbl="parChTrans1D2" presStyleIdx="2" presStyleCnt="3"/>
      <dgm:spPr/>
      <dgm:t>
        <a:bodyPr/>
        <a:lstStyle/>
        <a:p>
          <a:endParaRPr lang="en-IE"/>
        </a:p>
      </dgm:t>
    </dgm:pt>
    <dgm:pt modelId="{40887113-069C-40F3-B228-66317B5D4807}" type="pres">
      <dgm:prSet presAssocID="{D23D368D-FEB3-44F0-B78E-24CEF4D62B34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E"/>
        </a:p>
      </dgm:t>
    </dgm:pt>
    <dgm:pt modelId="{FA8DA360-B9AF-472C-A208-E50ED1A6CB07}" type="pres">
      <dgm:prSet presAssocID="{D23D368D-FEB3-44F0-B78E-24CEF4D62B34}" presName="rootComposite" presStyleCnt="0"/>
      <dgm:spPr/>
      <dgm:t>
        <a:bodyPr/>
        <a:lstStyle/>
        <a:p>
          <a:endParaRPr lang="en-IE"/>
        </a:p>
      </dgm:t>
    </dgm:pt>
    <dgm:pt modelId="{595502F8-CC0E-45D2-A778-4DEA3F13B2D5}" type="pres">
      <dgm:prSet presAssocID="{D23D368D-FEB3-44F0-B78E-24CEF4D62B34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D884269C-10CB-48A9-999A-1983D7A75720}" type="pres">
      <dgm:prSet presAssocID="{D23D368D-FEB3-44F0-B78E-24CEF4D62B34}" presName="rootConnector" presStyleLbl="node2" presStyleIdx="2" presStyleCnt="3"/>
      <dgm:spPr/>
      <dgm:t>
        <a:bodyPr/>
        <a:lstStyle/>
        <a:p>
          <a:endParaRPr lang="en-IE"/>
        </a:p>
      </dgm:t>
    </dgm:pt>
    <dgm:pt modelId="{10AF047F-7037-4756-9F57-8E728F3BE930}" type="pres">
      <dgm:prSet presAssocID="{D23D368D-FEB3-44F0-B78E-24CEF4D62B34}" presName="hierChild4" presStyleCnt="0"/>
      <dgm:spPr/>
      <dgm:t>
        <a:bodyPr/>
        <a:lstStyle/>
        <a:p>
          <a:endParaRPr lang="en-IE"/>
        </a:p>
      </dgm:t>
    </dgm:pt>
    <dgm:pt modelId="{ED4E530D-E35A-4F1D-9848-D51F68BC8F86}" type="pres">
      <dgm:prSet presAssocID="{D23D368D-FEB3-44F0-B78E-24CEF4D62B34}" presName="hierChild5" presStyleCnt="0"/>
      <dgm:spPr/>
      <dgm:t>
        <a:bodyPr/>
        <a:lstStyle/>
        <a:p>
          <a:endParaRPr lang="en-IE"/>
        </a:p>
      </dgm:t>
    </dgm:pt>
    <dgm:pt modelId="{650ED36B-C165-44E9-92AE-AF47C6EBC2A0}" type="pres">
      <dgm:prSet presAssocID="{11143498-8F5B-4335-BF89-04E242B174E4}" presName="hierChild3" presStyleCnt="0"/>
      <dgm:spPr/>
    </dgm:pt>
    <dgm:pt modelId="{0440221F-B6D3-4C39-9C04-FE2F25E214D6}" type="pres">
      <dgm:prSet presAssocID="{65A16D33-C817-45AF-907A-E61BEE9F8A79}" presName="hierRoot1" presStyleCnt="0">
        <dgm:presLayoutVars>
          <dgm:hierBranch val="init"/>
        </dgm:presLayoutVars>
      </dgm:prSet>
      <dgm:spPr/>
    </dgm:pt>
    <dgm:pt modelId="{E9F5F604-7FAA-4E62-AC2F-9FFF2FA4DE45}" type="pres">
      <dgm:prSet presAssocID="{65A16D33-C817-45AF-907A-E61BEE9F8A79}" presName="rootComposite1" presStyleCnt="0"/>
      <dgm:spPr/>
    </dgm:pt>
    <dgm:pt modelId="{F8D23143-6CA9-4552-8966-83A6CA665F31}" type="pres">
      <dgm:prSet presAssocID="{65A16D33-C817-45AF-907A-E61BEE9F8A79}" presName="rootText1" presStyleLbl="node0" presStyleIdx="1" presStyleCnt="2" custLinFactNeighborX="-32016" custLinFactNeighborY="-593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F377DD6B-1EF1-4CA0-BA07-B6BF2CD06DA4}" type="pres">
      <dgm:prSet presAssocID="{65A16D33-C817-45AF-907A-E61BEE9F8A79}" presName="rootConnector1" presStyleLbl="node1" presStyleIdx="0" presStyleCnt="0"/>
      <dgm:spPr/>
      <dgm:t>
        <a:bodyPr/>
        <a:lstStyle/>
        <a:p>
          <a:endParaRPr lang="en-IE"/>
        </a:p>
      </dgm:t>
    </dgm:pt>
    <dgm:pt modelId="{315AAD86-BF2B-4C76-9650-4C0629650BF0}" type="pres">
      <dgm:prSet presAssocID="{65A16D33-C817-45AF-907A-E61BEE9F8A79}" presName="hierChild2" presStyleCnt="0"/>
      <dgm:spPr/>
    </dgm:pt>
    <dgm:pt modelId="{7FEA4329-85B7-4AC4-A8DF-81397B164A0E}" type="pres">
      <dgm:prSet presAssocID="{65A16D33-C817-45AF-907A-E61BEE9F8A79}" presName="hierChild3" presStyleCnt="0"/>
      <dgm:spPr/>
    </dgm:pt>
  </dgm:ptLst>
  <dgm:cxnLst>
    <dgm:cxn modelId="{D58F5714-DC77-4762-8B45-43A8AD6874E7}" srcId="{11143498-8F5B-4335-BF89-04E242B174E4}" destId="{D23D368D-FEB3-44F0-B78E-24CEF4D62B34}" srcOrd="2" destOrd="0" parTransId="{AE4FE835-F56F-4EAD-8D9B-50725313E885}" sibTransId="{8E7325C8-A35E-421E-985C-ADA9B2263E76}"/>
    <dgm:cxn modelId="{B7D3FE39-EB9F-4F5A-A533-DBDBC392D408}" type="presOf" srcId="{AE4FE835-F56F-4EAD-8D9B-50725313E885}" destId="{63322061-1348-4794-9A32-C7EFD9F03BFD}" srcOrd="0" destOrd="0" presId="urn:microsoft.com/office/officeart/2005/8/layout/orgChart1"/>
    <dgm:cxn modelId="{4954A593-B899-4EAC-84A6-C37086F90D37}" type="presOf" srcId="{D23D368D-FEB3-44F0-B78E-24CEF4D62B34}" destId="{D884269C-10CB-48A9-999A-1983D7A75720}" srcOrd="1" destOrd="0" presId="urn:microsoft.com/office/officeart/2005/8/layout/orgChart1"/>
    <dgm:cxn modelId="{E617AA66-2CCB-4791-B5C1-6B9FAFB91406}" type="presOf" srcId="{65A16D33-C817-45AF-907A-E61BEE9F8A79}" destId="{F377DD6B-1EF1-4CA0-BA07-B6BF2CD06DA4}" srcOrd="1" destOrd="0" presId="urn:microsoft.com/office/officeart/2005/8/layout/orgChart1"/>
    <dgm:cxn modelId="{F4FA5D55-3980-4B38-9921-953DFA05D1A8}" srcId="{11143498-8F5B-4335-BF89-04E242B174E4}" destId="{EC26790E-D506-4905-8033-9E27CFE9F192}" srcOrd="1" destOrd="0" parTransId="{61DDC83A-8B53-4678-8EC2-331153900A85}" sibTransId="{8FD371E4-1C7B-495F-BC8E-63AF7120EA2A}"/>
    <dgm:cxn modelId="{8A9FD2CB-F855-4E97-8F52-D191600C5482}" type="presOf" srcId="{8F7D9174-75E8-411E-8D82-66B7EEB98E34}" destId="{551AD6CF-7A09-44D9-8DFB-3263430A8DE0}" srcOrd="1" destOrd="0" presId="urn:microsoft.com/office/officeart/2005/8/layout/orgChart1"/>
    <dgm:cxn modelId="{C66FD54C-827F-455B-AAAA-02220FCD6E6B}" type="presOf" srcId="{D4BB0C95-D30C-4C67-BCC4-48C69910D7E9}" destId="{47BC8789-5822-4AE7-A97B-B4EEAD839790}" srcOrd="0" destOrd="0" presId="urn:microsoft.com/office/officeart/2005/8/layout/orgChart1"/>
    <dgm:cxn modelId="{FBC9CC69-718A-43EE-A516-47E58C961BBF}" type="presOf" srcId="{531D0536-E906-431D-B823-1F982B47D6A4}" destId="{710896D1-BE6E-48AE-9822-5B19B93B23A5}" srcOrd="0" destOrd="0" presId="urn:microsoft.com/office/officeart/2005/8/layout/orgChart1"/>
    <dgm:cxn modelId="{5E693E81-AED3-46BA-B3B0-98B98336B8CB}" srcId="{11143498-8F5B-4335-BF89-04E242B174E4}" destId="{8F7D9174-75E8-411E-8D82-66B7EEB98E34}" srcOrd="0" destOrd="0" parTransId="{531D0536-E906-431D-B823-1F982B47D6A4}" sibTransId="{E9D7C94D-613F-4E33-B902-772B3FEF4BA6}"/>
    <dgm:cxn modelId="{4C12A88F-CEE5-4861-AB43-64E04B838DB1}" srcId="{D4BB0C95-D30C-4C67-BCC4-48C69910D7E9}" destId="{11143498-8F5B-4335-BF89-04E242B174E4}" srcOrd="0" destOrd="0" parTransId="{B76CF3EE-0282-493B-B777-A16FA60098AE}" sibTransId="{84A6FCE0-714B-425B-AEC8-0C0D5E7F9323}"/>
    <dgm:cxn modelId="{72E81120-E025-4F4E-8DD6-55F3B8C49415}" type="presOf" srcId="{11143498-8F5B-4335-BF89-04E242B174E4}" destId="{6F39C6B1-8ECB-4F78-B197-9FF0316CCCF2}" srcOrd="0" destOrd="0" presId="urn:microsoft.com/office/officeart/2005/8/layout/orgChart1"/>
    <dgm:cxn modelId="{57E185B9-F0A5-4D32-8973-F71F86A14780}" type="presOf" srcId="{8F7D9174-75E8-411E-8D82-66B7EEB98E34}" destId="{281D130A-D3B2-41E6-9776-FAB346CD75F7}" srcOrd="0" destOrd="0" presId="urn:microsoft.com/office/officeart/2005/8/layout/orgChart1"/>
    <dgm:cxn modelId="{B74BAE32-9BC2-4C86-8867-9E33F8D78FFE}" type="presOf" srcId="{11143498-8F5B-4335-BF89-04E242B174E4}" destId="{219A5AF9-573F-406A-B959-B90B3BC93580}" srcOrd="1" destOrd="0" presId="urn:microsoft.com/office/officeart/2005/8/layout/orgChart1"/>
    <dgm:cxn modelId="{10F628D9-8BF2-4672-B684-6F1111665819}" type="presOf" srcId="{EC26790E-D506-4905-8033-9E27CFE9F192}" destId="{87DB6A8B-5765-4999-8EE0-7A9931033789}" srcOrd="0" destOrd="0" presId="urn:microsoft.com/office/officeart/2005/8/layout/orgChart1"/>
    <dgm:cxn modelId="{A47D1300-FDD7-4036-9614-6B4D13B6C2B7}" type="presOf" srcId="{D23D368D-FEB3-44F0-B78E-24CEF4D62B34}" destId="{595502F8-CC0E-45D2-A778-4DEA3F13B2D5}" srcOrd="0" destOrd="0" presId="urn:microsoft.com/office/officeart/2005/8/layout/orgChart1"/>
    <dgm:cxn modelId="{A05192E6-3FF5-48EE-A524-9EF96998CEB0}" srcId="{D4BB0C95-D30C-4C67-BCC4-48C69910D7E9}" destId="{65A16D33-C817-45AF-907A-E61BEE9F8A79}" srcOrd="1" destOrd="0" parTransId="{29188734-BF57-4B25-95CC-8B98988EEAAC}" sibTransId="{0B1A2708-1E7C-498B-A0CD-E79A4613027E}"/>
    <dgm:cxn modelId="{DF1E2DE1-B2FB-4A96-93AB-7594F7DEF808}" type="presOf" srcId="{65A16D33-C817-45AF-907A-E61BEE9F8A79}" destId="{F8D23143-6CA9-4552-8966-83A6CA665F31}" srcOrd="0" destOrd="0" presId="urn:microsoft.com/office/officeart/2005/8/layout/orgChart1"/>
    <dgm:cxn modelId="{1745300B-F896-4417-B331-4CA63E045DD9}" type="presOf" srcId="{61DDC83A-8B53-4678-8EC2-331153900A85}" destId="{01061CE5-F4B9-4009-BCD3-92B188CEF629}" srcOrd="0" destOrd="0" presId="urn:microsoft.com/office/officeart/2005/8/layout/orgChart1"/>
    <dgm:cxn modelId="{74AD0D01-289E-43BE-BE82-ACC3533B3E37}" type="presOf" srcId="{EC26790E-D506-4905-8033-9E27CFE9F192}" destId="{7F88D975-85D9-4A51-9713-6457AD8645CD}" srcOrd="1" destOrd="0" presId="urn:microsoft.com/office/officeart/2005/8/layout/orgChart1"/>
    <dgm:cxn modelId="{9698C1C1-7E2D-41F1-8B82-FDDDDE9558EA}" type="presParOf" srcId="{47BC8789-5822-4AE7-A97B-B4EEAD839790}" destId="{A1AB3A7E-0563-4724-AC4F-2BCA66F569E3}" srcOrd="0" destOrd="0" presId="urn:microsoft.com/office/officeart/2005/8/layout/orgChart1"/>
    <dgm:cxn modelId="{790A2EA7-DDBB-4C02-AA82-726D21BD0769}" type="presParOf" srcId="{A1AB3A7E-0563-4724-AC4F-2BCA66F569E3}" destId="{AA40CBC7-D533-4EFB-AB30-C9DD4033543B}" srcOrd="0" destOrd="0" presId="urn:microsoft.com/office/officeart/2005/8/layout/orgChart1"/>
    <dgm:cxn modelId="{50F53388-F956-4AB3-8021-E7B5CF642A6F}" type="presParOf" srcId="{AA40CBC7-D533-4EFB-AB30-C9DD4033543B}" destId="{6F39C6B1-8ECB-4F78-B197-9FF0316CCCF2}" srcOrd="0" destOrd="0" presId="urn:microsoft.com/office/officeart/2005/8/layout/orgChart1"/>
    <dgm:cxn modelId="{88AF8E2D-D8A8-4903-B188-5CD173AA2F82}" type="presParOf" srcId="{AA40CBC7-D533-4EFB-AB30-C9DD4033543B}" destId="{219A5AF9-573F-406A-B959-B90B3BC93580}" srcOrd="1" destOrd="0" presId="urn:microsoft.com/office/officeart/2005/8/layout/orgChart1"/>
    <dgm:cxn modelId="{D8E99C0C-18BC-4E70-88B9-EED3C9721BB9}" type="presParOf" srcId="{A1AB3A7E-0563-4724-AC4F-2BCA66F569E3}" destId="{340E5EC8-DBED-4AC3-9BCE-42CA297F0F5B}" srcOrd="1" destOrd="0" presId="urn:microsoft.com/office/officeart/2005/8/layout/orgChart1"/>
    <dgm:cxn modelId="{07DD5DE2-26B4-482F-907B-7BD69E2F476D}" type="presParOf" srcId="{340E5EC8-DBED-4AC3-9BCE-42CA297F0F5B}" destId="{710896D1-BE6E-48AE-9822-5B19B93B23A5}" srcOrd="0" destOrd="0" presId="urn:microsoft.com/office/officeart/2005/8/layout/orgChart1"/>
    <dgm:cxn modelId="{8179AF06-A50E-4805-8D33-161398B0B58B}" type="presParOf" srcId="{340E5EC8-DBED-4AC3-9BCE-42CA297F0F5B}" destId="{56CECCB3-B1FF-40A7-B218-13F72011F895}" srcOrd="1" destOrd="0" presId="urn:microsoft.com/office/officeart/2005/8/layout/orgChart1"/>
    <dgm:cxn modelId="{75E842C4-D366-48A9-A07F-580C3D67468D}" type="presParOf" srcId="{56CECCB3-B1FF-40A7-B218-13F72011F895}" destId="{75A9D9F9-E44D-46D1-88F5-3B3CD0735BC7}" srcOrd="0" destOrd="0" presId="urn:microsoft.com/office/officeart/2005/8/layout/orgChart1"/>
    <dgm:cxn modelId="{A481EDD6-17E8-4611-82A9-8EB03EB159FE}" type="presParOf" srcId="{75A9D9F9-E44D-46D1-88F5-3B3CD0735BC7}" destId="{281D130A-D3B2-41E6-9776-FAB346CD75F7}" srcOrd="0" destOrd="0" presId="urn:microsoft.com/office/officeart/2005/8/layout/orgChart1"/>
    <dgm:cxn modelId="{B230F55D-CC92-45A6-B1CD-070B75CF6F2E}" type="presParOf" srcId="{75A9D9F9-E44D-46D1-88F5-3B3CD0735BC7}" destId="{551AD6CF-7A09-44D9-8DFB-3263430A8DE0}" srcOrd="1" destOrd="0" presId="urn:microsoft.com/office/officeart/2005/8/layout/orgChart1"/>
    <dgm:cxn modelId="{B2F3387A-31A3-46B9-91D4-FC3C0D400525}" type="presParOf" srcId="{56CECCB3-B1FF-40A7-B218-13F72011F895}" destId="{BE0526CF-7756-45D7-AC1D-7EDD10B41652}" srcOrd="1" destOrd="0" presId="urn:microsoft.com/office/officeart/2005/8/layout/orgChart1"/>
    <dgm:cxn modelId="{E0E81D1E-2099-457B-8372-CB3CB87C3F9F}" type="presParOf" srcId="{56CECCB3-B1FF-40A7-B218-13F72011F895}" destId="{F08CD4D9-3B77-4CBA-B7F8-6E9DE467D42F}" srcOrd="2" destOrd="0" presId="urn:microsoft.com/office/officeart/2005/8/layout/orgChart1"/>
    <dgm:cxn modelId="{E631FFB0-5369-44F2-B01C-7481D9458DF8}" type="presParOf" srcId="{340E5EC8-DBED-4AC3-9BCE-42CA297F0F5B}" destId="{01061CE5-F4B9-4009-BCD3-92B188CEF629}" srcOrd="2" destOrd="0" presId="urn:microsoft.com/office/officeart/2005/8/layout/orgChart1"/>
    <dgm:cxn modelId="{859A6F16-F9B1-4DE5-A964-371DCB40358F}" type="presParOf" srcId="{340E5EC8-DBED-4AC3-9BCE-42CA297F0F5B}" destId="{22FE5F3D-0FEE-41F9-B0A0-93B2B5E79F33}" srcOrd="3" destOrd="0" presId="urn:microsoft.com/office/officeart/2005/8/layout/orgChart1"/>
    <dgm:cxn modelId="{9F35785F-A615-4811-8431-13B3E762C992}" type="presParOf" srcId="{22FE5F3D-0FEE-41F9-B0A0-93B2B5E79F33}" destId="{4CAE127A-0FD1-4CE3-9E16-E8231A916C68}" srcOrd="0" destOrd="0" presId="urn:microsoft.com/office/officeart/2005/8/layout/orgChart1"/>
    <dgm:cxn modelId="{F7D3013C-F559-4925-A484-0CA39F811A22}" type="presParOf" srcId="{4CAE127A-0FD1-4CE3-9E16-E8231A916C68}" destId="{87DB6A8B-5765-4999-8EE0-7A9931033789}" srcOrd="0" destOrd="0" presId="urn:microsoft.com/office/officeart/2005/8/layout/orgChart1"/>
    <dgm:cxn modelId="{53B09CB5-6996-4CE1-9843-CC4A4A5835E7}" type="presParOf" srcId="{4CAE127A-0FD1-4CE3-9E16-E8231A916C68}" destId="{7F88D975-85D9-4A51-9713-6457AD8645CD}" srcOrd="1" destOrd="0" presId="urn:microsoft.com/office/officeart/2005/8/layout/orgChart1"/>
    <dgm:cxn modelId="{9DC7E43C-77CD-4784-B323-9B43A6A9A06D}" type="presParOf" srcId="{22FE5F3D-0FEE-41F9-B0A0-93B2B5E79F33}" destId="{5AA2CCF8-4A79-4C65-A600-4F1E6F192F53}" srcOrd="1" destOrd="0" presId="urn:microsoft.com/office/officeart/2005/8/layout/orgChart1"/>
    <dgm:cxn modelId="{5A1B06B4-75FB-43D3-82AB-4F975E84C04B}" type="presParOf" srcId="{22FE5F3D-0FEE-41F9-B0A0-93B2B5E79F33}" destId="{BDA42EDB-5BC5-4C93-AB19-1DA6D12C58ED}" srcOrd="2" destOrd="0" presId="urn:microsoft.com/office/officeart/2005/8/layout/orgChart1"/>
    <dgm:cxn modelId="{993DDA3E-825B-40E8-A07B-12BE9A1E1235}" type="presParOf" srcId="{340E5EC8-DBED-4AC3-9BCE-42CA297F0F5B}" destId="{63322061-1348-4794-9A32-C7EFD9F03BFD}" srcOrd="4" destOrd="0" presId="urn:microsoft.com/office/officeart/2005/8/layout/orgChart1"/>
    <dgm:cxn modelId="{3E766166-9EE7-4CE8-AEDD-D0694C4E23AF}" type="presParOf" srcId="{340E5EC8-DBED-4AC3-9BCE-42CA297F0F5B}" destId="{40887113-069C-40F3-B228-66317B5D4807}" srcOrd="5" destOrd="0" presId="urn:microsoft.com/office/officeart/2005/8/layout/orgChart1"/>
    <dgm:cxn modelId="{8F0B1985-FF62-4B32-88AB-98BB223D28C7}" type="presParOf" srcId="{40887113-069C-40F3-B228-66317B5D4807}" destId="{FA8DA360-B9AF-472C-A208-E50ED1A6CB07}" srcOrd="0" destOrd="0" presId="urn:microsoft.com/office/officeart/2005/8/layout/orgChart1"/>
    <dgm:cxn modelId="{0BB7AE6C-2870-4B97-BBFE-CBB43CE2C92A}" type="presParOf" srcId="{FA8DA360-B9AF-472C-A208-E50ED1A6CB07}" destId="{595502F8-CC0E-45D2-A778-4DEA3F13B2D5}" srcOrd="0" destOrd="0" presId="urn:microsoft.com/office/officeart/2005/8/layout/orgChart1"/>
    <dgm:cxn modelId="{C3A82ABC-9679-4FFB-A6E6-F9C34C0D1C07}" type="presParOf" srcId="{FA8DA360-B9AF-472C-A208-E50ED1A6CB07}" destId="{D884269C-10CB-48A9-999A-1983D7A75720}" srcOrd="1" destOrd="0" presId="urn:microsoft.com/office/officeart/2005/8/layout/orgChart1"/>
    <dgm:cxn modelId="{39CE4AFC-38B9-4309-AAE0-14EECECDE44E}" type="presParOf" srcId="{40887113-069C-40F3-B228-66317B5D4807}" destId="{10AF047F-7037-4756-9F57-8E728F3BE930}" srcOrd="1" destOrd="0" presId="urn:microsoft.com/office/officeart/2005/8/layout/orgChart1"/>
    <dgm:cxn modelId="{3BE01510-B2A4-49C6-AE9A-4530A3ADF88D}" type="presParOf" srcId="{40887113-069C-40F3-B228-66317B5D4807}" destId="{ED4E530D-E35A-4F1D-9848-D51F68BC8F86}" srcOrd="2" destOrd="0" presId="urn:microsoft.com/office/officeart/2005/8/layout/orgChart1"/>
    <dgm:cxn modelId="{871B7C5C-26C5-4612-A046-2DC918A63FBE}" type="presParOf" srcId="{A1AB3A7E-0563-4724-AC4F-2BCA66F569E3}" destId="{650ED36B-C165-44E9-92AE-AF47C6EBC2A0}" srcOrd="2" destOrd="0" presId="urn:microsoft.com/office/officeart/2005/8/layout/orgChart1"/>
    <dgm:cxn modelId="{ED1948C2-B98F-4437-B78B-76BCAF1C7F64}" type="presParOf" srcId="{47BC8789-5822-4AE7-A97B-B4EEAD839790}" destId="{0440221F-B6D3-4C39-9C04-FE2F25E214D6}" srcOrd="1" destOrd="0" presId="urn:microsoft.com/office/officeart/2005/8/layout/orgChart1"/>
    <dgm:cxn modelId="{31F0B214-6383-4439-A362-9DCD8CED3765}" type="presParOf" srcId="{0440221F-B6D3-4C39-9C04-FE2F25E214D6}" destId="{E9F5F604-7FAA-4E62-AC2F-9FFF2FA4DE45}" srcOrd="0" destOrd="0" presId="urn:microsoft.com/office/officeart/2005/8/layout/orgChart1"/>
    <dgm:cxn modelId="{008755E5-5C4F-4F2F-9370-B77659961F3C}" type="presParOf" srcId="{E9F5F604-7FAA-4E62-AC2F-9FFF2FA4DE45}" destId="{F8D23143-6CA9-4552-8966-83A6CA665F31}" srcOrd="0" destOrd="0" presId="urn:microsoft.com/office/officeart/2005/8/layout/orgChart1"/>
    <dgm:cxn modelId="{B467F8BA-2440-4069-9B84-C6FD9BBD6EC7}" type="presParOf" srcId="{E9F5F604-7FAA-4E62-AC2F-9FFF2FA4DE45}" destId="{F377DD6B-1EF1-4CA0-BA07-B6BF2CD06DA4}" srcOrd="1" destOrd="0" presId="urn:microsoft.com/office/officeart/2005/8/layout/orgChart1"/>
    <dgm:cxn modelId="{FB7C9CB4-E2FF-44E5-9F96-A51C934C72EE}" type="presParOf" srcId="{0440221F-B6D3-4C39-9C04-FE2F25E214D6}" destId="{315AAD86-BF2B-4C76-9650-4C0629650BF0}" srcOrd="1" destOrd="0" presId="urn:microsoft.com/office/officeart/2005/8/layout/orgChart1"/>
    <dgm:cxn modelId="{91105755-C3DA-418A-BD75-D1AA730D2A77}" type="presParOf" srcId="{0440221F-B6D3-4C39-9C04-FE2F25E214D6}" destId="{7FEA4329-85B7-4AC4-A8DF-81397B164A0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7D50906D-C7E2-4978-A068-FD69144A2463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IE"/>
        </a:p>
      </dgm:t>
    </dgm:pt>
    <dgm:pt modelId="{839CBA6C-D827-44DC-B2FF-ED6969D7000D}">
      <dgm:prSet phldrT="[Text]" custT="1"/>
      <dgm:spPr>
        <a:xfrm>
          <a:off x="3772371" y="1224"/>
          <a:ext cx="1066045" cy="533022"/>
        </a:xfrm>
      </dgm:spPr>
      <dgm:t>
        <a:bodyPr/>
        <a:lstStyle/>
        <a:p>
          <a:r>
            <a:rPr lang="en-IE" sz="2100" b="1" dirty="0" smtClean="0">
              <a:latin typeface="Calibri" panose="020F0502020204030204"/>
              <a:ea typeface="+mn-ea"/>
              <a:cs typeface="+mn-cs"/>
            </a:rPr>
            <a:t>Pre event</a:t>
          </a:r>
          <a:endParaRPr lang="en-IE" sz="2100" b="1" dirty="0">
            <a:latin typeface="Calibri" panose="020F0502020204030204"/>
            <a:ea typeface="+mn-ea"/>
            <a:cs typeface="+mn-cs"/>
          </a:endParaRPr>
        </a:p>
      </dgm:t>
    </dgm:pt>
    <dgm:pt modelId="{9C280FD7-168A-49D1-8A89-AE5ADAAEF244}" type="parTrans" cxnId="{93234085-249C-417F-92F9-13A9340D5FE8}">
      <dgm:prSet/>
      <dgm:spPr/>
      <dgm:t>
        <a:bodyPr/>
        <a:lstStyle/>
        <a:p>
          <a:endParaRPr lang="en-IE"/>
        </a:p>
      </dgm:t>
    </dgm:pt>
    <dgm:pt modelId="{43D4785E-F0B0-40FC-8946-D93F6F2880A1}" type="sibTrans" cxnId="{93234085-249C-417F-92F9-13A9340D5FE8}">
      <dgm:prSet/>
      <dgm:spPr/>
      <dgm:t>
        <a:bodyPr/>
        <a:lstStyle/>
        <a:p>
          <a:endParaRPr lang="en-IE"/>
        </a:p>
      </dgm:t>
    </dgm:pt>
    <dgm:pt modelId="{76DA6869-669A-4471-84BC-33B6025FB7E1}">
      <dgm:prSet phldrT="[Text]" custT="1"/>
      <dgm:spPr>
        <a:xfrm>
          <a:off x="3127414" y="758116"/>
          <a:ext cx="1066045" cy="533022"/>
        </a:xfrm>
      </dgm:spPr>
      <dgm:t>
        <a:bodyPr/>
        <a:lstStyle/>
        <a:p>
          <a:r>
            <a:rPr lang="en-IE" sz="2100" dirty="0" smtClean="0">
              <a:latin typeface="Calibri" panose="020F0502020204030204"/>
              <a:ea typeface="+mn-ea"/>
              <a:cs typeface="+mn-cs"/>
            </a:rPr>
            <a:t>Prior controls</a:t>
          </a:r>
          <a:endParaRPr lang="en-IE" sz="2100" dirty="0">
            <a:latin typeface="Calibri" panose="020F0502020204030204"/>
            <a:ea typeface="+mn-ea"/>
            <a:cs typeface="+mn-cs"/>
          </a:endParaRPr>
        </a:p>
      </dgm:t>
    </dgm:pt>
    <dgm:pt modelId="{724C314A-9843-4281-AD20-7BA2132258D5}" type="parTrans" cxnId="{62F65A0A-FE9C-4300-9807-48F848ED1C1F}">
      <dgm:prSet/>
      <dgm:spPr>
        <a:xfrm>
          <a:off x="3660436" y="534247"/>
          <a:ext cx="644957" cy="223869"/>
        </a:xfrm>
      </dgm:spPr>
      <dgm:t>
        <a:bodyPr/>
        <a:lstStyle/>
        <a:p>
          <a:endParaRPr lang="en-IE"/>
        </a:p>
      </dgm:t>
    </dgm:pt>
    <dgm:pt modelId="{4078D14A-A52D-44AB-A9F6-C1F23A80C672}" type="sibTrans" cxnId="{62F65A0A-FE9C-4300-9807-48F848ED1C1F}">
      <dgm:prSet/>
      <dgm:spPr/>
      <dgm:t>
        <a:bodyPr/>
        <a:lstStyle/>
        <a:p>
          <a:endParaRPr lang="en-IE"/>
        </a:p>
      </dgm:t>
    </dgm:pt>
    <dgm:pt modelId="{B180E949-020A-46C6-A172-582B46B75A26}">
      <dgm:prSet phldrT="[Text]" custT="1"/>
      <dgm:spPr>
        <a:xfrm>
          <a:off x="4417329" y="758116"/>
          <a:ext cx="1066045" cy="533022"/>
        </a:xfrm>
      </dgm:spPr>
      <dgm:t>
        <a:bodyPr/>
        <a:lstStyle/>
        <a:p>
          <a:r>
            <a:rPr lang="en-IE" sz="2100" b="1" dirty="0" smtClean="0">
              <a:latin typeface="Calibri" panose="020F0502020204030204"/>
              <a:ea typeface="+mn-ea"/>
              <a:cs typeface="+mn-cs"/>
            </a:rPr>
            <a:t>Deficits in care</a:t>
          </a:r>
          <a:endParaRPr lang="en-IE" sz="2100" b="1" dirty="0">
            <a:latin typeface="Calibri" panose="020F0502020204030204"/>
            <a:ea typeface="+mn-ea"/>
            <a:cs typeface="+mn-cs"/>
          </a:endParaRPr>
        </a:p>
      </dgm:t>
    </dgm:pt>
    <dgm:pt modelId="{D93527BC-0FA7-4DD9-B975-C39731152822}" type="parTrans" cxnId="{0D757A1D-1E22-40EF-8C21-FED56983F661}">
      <dgm:prSet/>
      <dgm:spPr>
        <a:xfrm>
          <a:off x="4305394" y="534247"/>
          <a:ext cx="644957" cy="223869"/>
        </a:xfrm>
      </dgm:spPr>
      <dgm:t>
        <a:bodyPr/>
        <a:lstStyle/>
        <a:p>
          <a:endParaRPr lang="en-IE"/>
        </a:p>
      </dgm:t>
    </dgm:pt>
    <dgm:pt modelId="{A2914489-DF62-4AEE-9FC0-E4DC541772B7}" type="sibTrans" cxnId="{0D757A1D-1E22-40EF-8C21-FED56983F661}">
      <dgm:prSet/>
      <dgm:spPr/>
      <dgm:t>
        <a:bodyPr/>
        <a:lstStyle/>
        <a:p>
          <a:endParaRPr lang="en-IE"/>
        </a:p>
      </dgm:t>
    </dgm:pt>
    <dgm:pt modelId="{9D183C71-F37A-4B56-AEA6-198850A5A004}">
      <dgm:prSet phldrT="[Text]"/>
      <dgm:spPr>
        <a:xfrm>
          <a:off x="4683840" y="1515008"/>
          <a:ext cx="1066045" cy="533022"/>
        </a:xfrm>
      </dgm:spPr>
      <dgm:t>
        <a:bodyPr/>
        <a:lstStyle/>
        <a:p>
          <a:r>
            <a:rPr lang="en-US" b="1" i="1" dirty="0" smtClean="0">
              <a:latin typeface="Calibri" panose="020F0502020204030204"/>
              <a:ea typeface="+mn-ea"/>
              <a:cs typeface="+mn-cs"/>
            </a:rPr>
            <a:t>“resident requires 2;1 staffing and this is not always being provided”</a:t>
          </a:r>
          <a:endParaRPr lang="en-IE" b="1" i="1" dirty="0" smtClean="0">
            <a:latin typeface="Calibri" panose="020F0502020204030204"/>
            <a:ea typeface="+mn-ea"/>
            <a:cs typeface="+mn-cs"/>
          </a:endParaRPr>
        </a:p>
      </dgm:t>
    </dgm:pt>
    <dgm:pt modelId="{783E5610-2888-4D4A-94E1-554AE9B2F584}" type="parTrans" cxnId="{96FDFAD3-427A-42D6-87C3-598AE752CD9C}">
      <dgm:prSet/>
      <dgm:spPr>
        <a:xfrm>
          <a:off x="4523933" y="1291139"/>
          <a:ext cx="159906" cy="490380"/>
        </a:xfrm>
      </dgm:spPr>
      <dgm:t>
        <a:bodyPr/>
        <a:lstStyle/>
        <a:p>
          <a:endParaRPr lang="en-IE"/>
        </a:p>
      </dgm:t>
    </dgm:pt>
    <dgm:pt modelId="{D12E32B2-B72A-420D-921F-26BDEDD8465E}" type="sibTrans" cxnId="{96FDFAD3-427A-42D6-87C3-598AE752CD9C}">
      <dgm:prSet/>
      <dgm:spPr/>
      <dgm:t>
        <a:bodyPr/>
        <a:lstStyle/>
        <a:p>
          <a:endParaRPr lang="en-IE"/>
        </a:p>
      </dgm:t>
    </dgm:pt>
    <dgm:pt modelId="{6AE4B74A-4802-4FCE-ABB0-3383E070163D}">
      <dgm:prSet phldrT="[Text]" custT="1"/>
      <dgm:spPr>
        <a:xfrm>
          <a:off x="4683840" y="2271901"/>
          <a:ext cx="1066045" cy="533022"/>
        </a:xfrm>
      </dgm:spPr>
      <dgm:t>
        <a:bodyPr/>
        <a:lstStyle/>
        <a:p>
          <a:r>
            <a:rPr lang="en-US" sz="1500" b="1" i="1" dirty="0" smtClean="0">
              <a:latin typeface="Calibri" panose="020F0502020204030204"/>
              <a:ea typeface="+mn-ea"/>
              <a:cs typeface="+mn-cs"/>
            </a:rPr>
            <a:t>“Residents PEG feed wasn't initiated as per protocol”</a:t>
          </a:r>
          <a:endParaRPr lang="en-IE" sz="1500" b="1" i="1" dirty="0" smtClean="0">
            <a:latin typeface="Calibri" panose="020F0502020204030204"/>
            <a:ea typeface="+mn-ea"/>
            <a:cs typeface="+mn-cs"/>
          </a:endParaRPr>
        </a:p>
      </dgm:t>
    </dgm:pt>
    <dgm:pt modelId="{5C5DFA77-B340-4E4D-9F2C-8B12311F750D}" type="parTrans" cxnId="{F9B13E68-40BA-4CBF-88B9-5D5E80DFAE2A}">
      <dgm:prSet/>
      <dgm:spPr>
        <a:xfrm>
          <a:off x="4523933" y="1291139"/>
          <a:ext cx="159906" cy="1247273"/>
        </a:xfrm>
      </dgm:spPr>
      <dgm:t>
        <a:bodyPr/>
        <a:lstStyle/>
        <a:p>
          <a:endParaRPr lang="en-IE"/>
        </a:p>
      </dgm:t>
    </dgm:pt>
    <dgm:pt modelId="{590D4436-9E11-46D7-936C-347A36BDA519}" type="sibTrans" cxnId="{F9B13E68-40BA-4CBF-88B9-5D5E80DFAE2A}">
      <dgm:prSet/>
      <dgm:spPr/>
      <dgm:t>
        <a:bodyPr/>
        <a:lstStyle/>
        <a:p>
          <a:endParaRPr lang="en-IE"/>
        </a:p>
      </dgm:t>
    </dgm:pt>
    <dgm:pt modelId="{B0AA61E2-8352-4254-A45F-E59E92C3D8B4}">
      <dgm:prSet phldrT="[Text]" custT="1"/>
      <dgm:spPr>
        <a:xfrm>
          <a:off x="4683840" y="3028793"/>
          <a:ext cx="1066045" cy="533022"/>
        </a:xfrm>
      </dgm:spPr>
      <dgm:t>
        <a:bodyPr/>
        <a:lstStyle/>
        <a:p>
          <a:r>
            <a:rPr lang="en-US" sz="1500" b="1" i="1" dirty="0" smtClean="0">
              <a:latin typeface="Calibri" panose="020F0502020204030204"/>
              <a:ea typeface="+mn-ea"/>
              <a:cs typeface="+mn-cs"/>
            </a:rPr>
            <a:t>“Admitted from home with sacral pressure area”</a:t>
          </a:r>
          <a:endParaRPr lang="en-IE" sz="1500" b="1" i="1" dirty="0" smtClean="0">
            <a:latin typeface="Calibri" panose="020F0502020204030204"/>
            <a:ea typeface="+mn-ea"/>
            <a:cs typeface="+mn-cs"/>
          </a:endParaRPr>
        </a:p>
      </dgm:t>
    </dgm:pt>
    <dgm:pt modelId="{5329C56B-7320-4E8B-80FF-28C1208CAF33}" type="parTrans" cxnId="{22F836D0-5894-4E1F-8F56-A94D708DC4E7}">
      <dgm:prSet/>
      <dgm:spPr>
        <a:xfrm>
          <a:off x="4523933" y="1291139"/>
          <a:ext cx="159906" cy="2004165"/>
        </a:xfrm>
      </dgm:spPr>
      <dgm:t>
        <a:bodyPr/>
        <a:lstStyle/>
        <a:p>
          <a:endParaRPr lang="en-IE"/>
        </a:p>
      </dgm:t>
    </dgm:pt>
    <dgm:pt modelId="{9D30A044-4781-4536-B2EE-07EA248CAF40}" type="sibTrans" cxnId="{22F836D0-5894-4E1F-8F56-A94D708DC4E7}">
      <dgm:prSet/>
      <dgm:spPr/>
      <dgm:t>
        <a:bodyPr/>
        <a:lstStyle/>
        <a:p>
          <a:endParaRPr lang="en-IE"/>
        </a:p>
      </dgm:t>
    </dgm:pt>
    <dgm:pt modelId="{74225047-9B07-44ED-A932-ED21DE735EFA}">
      <dgm:prSet phldrT="[Text]" custT="1"/>
      <dgm:spPr>
        <a:xfrm>
          <a:off x="4683840" y="3785685"/>
          <a:ext cx="1066045" cy="533022"/>
        </a:xfrm>
      </dgm:spPr>
      <dgm:t>
        <a:bodyPr/>
        <a:lstStyle/>
        <a:p>
          <a:r>
            <a:rPr lang="en-US" sz="1500" b="1" i="1" dirty="0" smtClean="0">
              <a:latin typeface="Calibri" panose="020F0502020204030204"/>
              <a:ea typeface="+mn-ea"/>
              <a:cs typeface="+mn-cs"/>
            </a:rPr>
            <a:t>“11 previous NF05s for this resident re </a:t>
          </a:r>
          <a:r>
            <a:rPr lang="en-IE" sz="1500" b="1" i="1" noProof="0" dirty="0" smtClean="0">
              <a:latin typeface="Calibri" panose="020F0502020204030204"/>
              <a:ea typeface="+mn-ea"/>
              <a:cs typeface="+mn-cs"/>
            </a:rPr>
            <a:t>unauthorised</a:t>
          </a:r>
          <a:r>
            <a:rPr lang="en-US" sz="1500" b="1" i="1" dirty="0" smtClean="0">
              <a:latin typeface="Calibri" panose="020F0502020204030204"/>
              <a:ea typeface="+mn-ea"/>
              <a:cs typeface="+mn-cs"/>
            </a:rPr>
            <a:t> absences”</a:t>
          </a:r>
          <a:endParaRPr lang="en-IE" sz="1500" b="1" i="1" dirty="0">
            <a:latin typeface="Calibri" panose="020F0502020204030204"/>
            <a:ea typeface="+mn-ea"/>
            <a:cs typeface="+mn-cs"/>
          </a:endParaRPr>
        </a:p>
      </dgm:t>
    </dgm:pt>
    <dgm:pt modelId="{BA9185F6-C192-42E9-A280-D50910A097B5}" type="parTrans" cxnId="{F664B2B1-B11C-4954-B8D0-3E22D582F0F4}">
      <dgm:prSet/>
      <dgm:spPr>
        <a:xfrm>
          <a:off x="4523933" y="1291139"/>
          <a:ext cx="159906" cy="2761057"/>
        </a:xfrm>
      </dgm:spPr>
      <dgm:t>
        <a:bodyPr/>
        <a:lstStyle/>
        <a:p>
          <a:endParaRPr lang="en-IE"/>
        </a:p>
      </dgm:t>
    </dgm:pt>
    <dgm:pt modelId="{F6F48A6D-ACA9-4229-A795-74B17627EB66}" type="sibTrans" cxnId="{F664B2B1-B11C-4954-B8D0-3E22D582F0F4}">
      <dgm:prSet/>
      <dgm:spPr/>
      <dgm:t>
        <a:bodyPr/>
        <a:lstStyle/>
        <a:p>
          <a:endParaRPr lang="en-IE"/>
        </a:p>
      </dgm:t>
    </dgm:pt>
    <dgm:pt modelId="{CAA3D584-8E68-4F2E-8147-4851E14A3747}">
      <dgm:prSet phldrT="[Text]" custT="1"/>
      <dgm:spPr>
        <a:xfrm>
          <a:off x="4683840" y="4542577"/>
          <a:ext cx="1066045" cy="533022"/>
        </a:xfrm>
      </dgm:spPr>
      <dgm:t>
        <a:bodyPr/>
        <a:lstStyle/>
        <a:p>
          <a:r>
            <a:rPr lang="en-US" sz="1600" dirty="0" smtClean="0">
              <a:solidFill>
                <a:srgbClr val="BC5090"/>
              </a:solidFill>
              <a:latin typeface="Calibri" panose="020F0502020204030204"/>
              <a:ea typeface="+mn-ea"/>
              <a:cs typeface="+mn-cs"/>
            </a:rPr>
            <a:t>“</a:t>
          </a:r>
          <a:r>
            <a:rPr lang="en-US" sz="1600" b="1" i="1" dirty="0" smtClean="0">
              <a:solidFill>
                <a:srgbClr val="BC5090"/>
              </a:solidFill>
              <a:latin typeface="Calibri" panose="020F0502020204030204"/>
              <a:ea typeface="+mn-ea"/>
              <a:cs typeface="+mn-cs"/>
            </a:rPr>
            <a:t>Staff member observed asleep while on night duty”</a:t>
          </a:r>
          <a:endParaRPr lang="en-IE" sz="1600" b="1" i="1" dirty="0" smtClean="0">
            <a:solidFill>
              <a:srgbClr val="BC5090"/>
            </a:solidFill>
            <a:latin typeface="Calibri" panose="020F0502020204030204"/>
            <a:ea typeface="+mn-ea"/>
            <a:cs typeface="+mn-cs"/>
          </a:endParaRPr>
        </a:p>
      </dgm:t>
    </dgm:pt>
    <dgm:pt modelId="{6ED741E0-AC11-4A26-9654-632F04172A9D}" type="parTrans" cxnId="{9E7BA8A4-6B79-467D-A668-35C1983067AB}">
      <dgm:prSet/>
      <dgm:spPr>
        <a:xfrm>
          <a:off x="4523933" y="1291139"/>
          <a:ext cx="159906" cy="3517949"/>
        </a:xfrm>
      </dgm:spPr>
      <dgm:t>
        <a:bodyPr/>
        <a:lstStyle/>
        <a:p>
          <a:endParaRPr lang="en-IE"/>
        </a:p>
      </dgm:t>
    </dgm:pt>
    <dgm:pt modelId="{2976B4EB-2909-4D50-82A1-42CC20EDA306}" type="sibTrans" cxnId="{9E7BA8A4-6B79-467D-A668-35C1983067AB}">
      <dgm:prSet/>
      <dgm:spPr/>
      <dgm:t>
        <a:bodyPr/>
        <a:lstStyle/>
        <a:p>
          <a:endParaRPr lang="en-IE"/>
        </a:p>
      </dgm:t>
    </dgm:pt>
    <dgm:pt modelId="{3BACAD9E-E8F3-48DF-BCE8-CA1C40C1AD83}" type="pres">
      <dgm:prSet presAssocID="{7D50906D-C7E2-4978-A068-FD69144A246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IE"/>
        </a:p>
      </dgm:t>
    </dgm:pt>
    <dgm:pt modelId="{EA2B74F7-8370-409A-9EF2-C3DD6CD9F15F}" type="pres">
      <dgm:prSet presAssocID="{839CBA6C-D827-44DC-B2FF-ED6969D7000D}" presName="hierRoot1" presStyleCnt="0">
        <dgm:presLayoutVars>
          <dgm:hierBranch/>
        </dgm:presLayoutVars>
      </dgm:prSet>
      <dgm:spPr/>
      <dgm:t>
        <a:bodyPr/>
        <a:lstStyle/>
        <a:p>
          <a:endParaRPr lang="en-IE"/>
        </a:p>
      </dgm:t>
    </dgm:pt>
    <dgm:pt modelId="{3B964E6A-6983-4443-8ABB-509A1D066D4A}" type="pres">
      <dgm:prSet presAssocID="{839CBA6C-D827-44DC-B2FF-ED6969D7000D}" presName="rootComposite1" presStyleCnt="0"/>
      <dgm:spPr/>
      <dgm:t>
        <a:bodyPr/>
        <a:lstStyle/>
        <a:p>
          <a:endParaRPr lang="en-IE"/>
        </a:p>
      </dgm:t>
    </dgm:pt>
    <dgm:pt modelId="{7A471ED9-B71C-47A0-9DB8-0E542C19DCB5}" type="pres">
      <dgm:prSet presAssocID="{839CBA6C-D827-44DC-B2FF-ED6969D7000D}" presName="rootText1" presStyleLbl="node0" presStyleIdx="0" presStyleCnt="1" custLinFactNeighborX="-6309" custLinFactNeighborY="0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IE"/>
        </a:p>
      </dgm:t>
    </dgm:pt>
    <dgm:pt modelId="{08FC4D43-7CC7-46FE-B1EB-34332FA96B61}" type="pres">
      <dgm:prSet presAssocID="{839CBA6C-D827-44DC-B2FF-ED6969D7000D}" presName="rootConnector1" presStyleLbl="node1" presStyleIdx="0" presStyleCnt="0"/>
      <dgm:spPr/>
      <dgm:t>
        <a:bodyPr/>
        <a:lstStyle/>
        <a:p>
          <a:endParaRPr lang="en-IE"/>
        </a:p>
      </dgm:t>
    </dgm:pt>
    <dgm:pt modelId="{D9E79D8F-5557-402E-868E-5ACEB06C6C42}" type="pres">
      <dgm:prSet presAssocID="{839CBA6C-D827-44DC-B2FF-ED6969D7000D}" presName="hierChild2" presStyleCnt="0"/>
      <dgm:spPr/>
      <dgm:t>
        <a:bodyPr/>
        <a:lstStyle/>
        <a:p>
          <a:endParaRPr lang="en-IE"/>
        </a:p>
      </dgm:t>
    </dgm:pt>
    <dgm:pt modelId="{2D5546C3-A0A9-4718-8094-0F69BFF11FF9}" type="pres">
      <dgm:prSet presAssocID="{724C314A-9843-4281-AD20-7BA2132258D5}" presName="Name35" presStyleLbl="parChTrans1D2" presStyleIdx="0" presStyleCnt="2"/>
      <dgm:spPr>
        <a:custGeom>
          <a:avLst/>
          <a:gdLst/>
          <a:ahLst/>
          <a:cxnLst/>
          <a:rect l="0" t="0" r="0" b="0"/>
          <a:pathLst>
            <a:path>
              <a:moveTo>
                <a:pt x="644957" y="0"/>
              </a:moveTo>
              <a:lnTo>
                <a:pt x="644957" y="111934"/>
              </a:lnTo>
              <a:lnTo>
                <a:pt x="0" y="111934"/>
              </a:lnTo>
              <a:lnTo>
                <a:pt x="0" y="223869"/>
              </a:lnTo>
            </a:path>
          </a:pathLst>
        </a:custGeom>
      </dgm:spPr>
      <dgm:t>
        <a:bodyPr/>
        <a:lstStyle/>
        <a:p>
          <a:endParaRPr lang="en-IE"/>
        </a:p>
      </dgm:t>
    </dgm:pt>
    <dgm:pt modelId="{A8D8B5C8-27DD-4015-B849-D6D2D2845A57}" type="pres">
      <dgm:prSet presAssocID="{76DA6869-669A-4471-84BC-33B6025FB7E1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E"/>
        </a:p>
      </dgm:t>
    </dgm:pt>
    <dgm:pt modelId="{76BFA212-0C46-417F-BA5C-902F24A2BEDB}" type="pres">
      <dgm:prSet presAssocID="{76DA6869-669A-4471-84BC-33B6025FB7E1}" presName="rootComposite" presStyleCnt="0"/>
      <dgm:spPr/>
      <dgm:t>
        <a:bodyPr/>
        <a:lstStyle/>
        <a:p>
          <a:endParaRPr lang="en-IE"/>
        </a:p>
      </dgm:t>
    </dgm:pt>
    <dgm:pt modelId="{1ACE5610-125B-4F8F-BB1D-86C0D3558F79}" type="pres">
      <dgm:prSet presAssocID="{76DA6869-669A-4471-84BC-33B6025FB7E1}" presName="rootText" presStyleLbl="node2" presStyleIdx="0" presStyleCnt="2" custLinFactNeighborY="-14721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IE"/>
        </a:p>
      </dgm:t>
    </dgm:pt>
    <dgm:pt modelId="{C7FFC7F6-2B37-45CE-8071-28D4656DE10F}" type="pres">
      <dgm:prSet presAssocID="{76DA6869-669A-4471-84BC-33B6025FB7E1}" presName="rootConnector" presStyleLbl="node2" presStyleIdx="0" presStyleCnt="2"/>
      <dgm:spPr/>
      <dgm:t>
        <a:bodyPr/>
        <a:lstStyle/>
        <a:p>
          <a:endParaRPr lang="en-IE"/>
        </a:p>
      </dgm:t>
    </dgm:pt>
    <dgm:pt modelId="{36C43EF4-28FA-4E87-A43E-4FD05DCE66B2}" type="pres">
      <dgm:prSet presAssocID="{76DA6869-669A-4471-84BC-33B6025FB7E1}" presName="hierChild4" presStyleCnt="0"/>
      <dgm:spPr/>
      <dgm:t>
        <a:bodyPr/>
        <a:lstStyle/>
        <a:p>
          <a:endParaRPr lang="en-IE"/>
        </a:p>
      </dgm:t>
    </dgm:pt>
    <dgm:pt modelId="{C55DDD79-572B-406D-92C2-EDC4CD0DD572}" type="pres">
      <dgm:prSet presAssocID="{76DA6869-669A-4471-84BC-33B6025FB7E1}" presName="hierChild5" presStyleCnt="0"/>
      <dgm:spPr/>
      <dgm:t>
        <a:bodyPr/>
        <a:lstStyle/>
        <a:p>
          <a:endParaRPr lang="en-IE"/>
        </a:p>
      </dgm:t>
    </dgm:pt>
    <dgm:pt modelId="{3B1F503E-D4D4-4BF1-8EBF-301669B1D5D5}" type="pres">
      <dgm:prSet presAssocID="{D93527BC-0FA7-4DD9-B975-C39731152822}" presName="Name35" presStyleLbl="parChTrans1D2" presStyleIdx="1" presStyleCnt="2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1934"/>
              </a:lnTo>
              <a:lnTo>
                <a:pt x="644957" y="111934"/>
              </a:lnTo>
              <a:lnTo>
                <a:pt x="644957" y="223869"/>
              </a:lnTo>
            </a:path>
          </a:pathLst>
        </a:custGeom>
      </dgm:spPr>
      <dgm:t>
        <a:bodyPr/>
        <a:lstStyle/>
        <a:p>
          <a:endParaRPr lang="en-IE"/>
        </a:p>
      </dgm:t>
    </dgm:pt>
    <dgm:pt modelId="{22E87B82-C0A1-49D5-AD79-F3605E440EDA}" type="pres">
      <dgm:prSet presAssocID="{B180E949-020A-46C6-A172-582B46B75A26}" presName="hierRoot2" presStyleCnt="0">
        <dgm:presLayoutVars>
          <dgm:hierBranch/>
        </dgm:presLayoutVars>
      </dgm:prSet>
      <dgm:spPr/>
      <dgm:t>
        <a:bodyPr/>
        <a:lstStyle/>
        <a:p>
          <a:endParaRPr lang="en-IE"/>
        </a:p>
      </dgm:t>
    </dgm:pt>
    <dgm:pt modelId="{7BD6A7A0-1DF6-4548-8F91-B6D5AD2FA0A3}" type="pres">
      <dgm:prSet presAssocID="{B180E949-020A-46C6-A172-582B46B75A26}" presName="rootComposite" presStyleCnt="0"/>
      <dgm:spPr/>
      <dgm:t>
        <a:bodyPr/>
        <a:lstStyle/>
        <a:p>
          <a:endParaRPr lang="en-IE"/>
        </a:p>
      </dgm:t>
    </dgm:pt>
    <dgm:pt modelId="{409C535C-8098-4B81-9109-B9507D60FE1B}" type="pres">
      <dgm:prSet presAssocID="{B180E949-020A-46C6-A172-582B46B75A26}" presName="rootText" presStyleLbl="node2" presStyleIdx="1" presStyleCnt="2" custScaleX="127659" custScaleY="129320" custLinFactNeighborY="-16824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IE"/>
        </a:p>
      </dgm:t>
    </dgm:pt>
    <dgm:pt modelId="{22781B6F-C2EF-4589-842D-12EBB078C4CB}" type="pres">
      <dgm:prSet presAssocID="{B180E949-020A-46C6-A172-582B46B75A26}" presName="rootConnector" presStyleLbl="node2" presStyleIdx="1" presStyleCnt="2"/>
      <dgm:spPr/>
      <dgm:t>
        <a:bodyPr/>
        <a:lstStyle/>
        <a:p>
          <a:endParaRPr lang="en-IE"/>
        </a:p>
      </dgm:t>
    </dgm:pt>
    <dgm:pt modelId="{E9FD9060-F64C-445B-A9DD-B183D8CF396C}" type="pres">
      <dgm:prSet presAssocID="{B180E949-020A-46C6-A172-582B46B75A26}" presName="hierChild4" presStyleCnt="0"/>
      <dgm:spPr/>
      <dgm:t>
        <a:bodyPr/>
        <a:lstStyle/>
        <a:p>
          <a:endParaRPr lang="en-IE"/>
        </a:p>
      </dgm:t>
    </dgm:pt>
    <dgm:pt modelId="{59069B5F-0D84-4526-A354-88A9D7C2DA85}" type="pres">
      <dgm:prSet presAssocID="{783E5610-2888-4D4A-94E1-554AE9B2F584}" presName="Name35" presStyleLbl="parChTrans1D3" presStyleIdx="0" presStyleCnt="5"/>
      <dgm:spPr/>
      <dgm:t>
        <a:bodyPr/>
        <a:lstStyle/>
        <a:p>
          <a:endParaRPr lang="en-IE"/>
        </a:p>
      </dgm:t>
    </dgm:pt>
    <dgm:pt modelId="{E50555AC-9855-484B-BC49-AB18F7927B40}" type="pres">
      <dgm:prSet presAssocID="{9D183C71-F37A-4B56-AEA6-198850A5A004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E"/>
        </a:p>
      </dgm:t>
    </dgm:pt>
    <dgm:pt modelId="{46EA5EF8-4BDE-4725-A4DC-0FEBA3442A6F}" type="pres">
      <dgm:prSet presAssocID="{9D183C71-F37A-4B56-AEA6-198850A5A004}" presName="rootComposite" presStyleCnt="0"/>
      <dgm:spPr/>
      <dgm:t>
        <a:bodyPr/>
        <a:lstStyle/>
        <a:p>
          <a:endParaRPr lang="en-IE"/>
        </a:p>
      </dgm:t>
    </dgm:pt>
    <dgm:pt modelId="{F2599A14-E3AA-4266-BFE1-8AAA77F5EF7B}" type="pres">
      <dgm:prSet presAssocID="{9D183C71-F37A-4B56-AEA6-198850A5A004}" presName="rootText" presStyleLbl="node3" presStyleIdx="0" presStyleCnt="5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IE"/>
        </a:p>
      </dgm:t>
    </dgm:pt>
    <dgm:pt modelId="{2DE84C0F-F56F-4E4F-890E-26602BFD65A7}" type="pres">
      <dgm:prSet presAssocID="{9D183C71-F37A-4B56-AEA6-198850A5A004}" presName="rootConnector" presStyleLbl="node3" presStyleIdx="0" presStyleCnt="5"/>
      <dgm:spPr/>
      <dgm:t>
        <a:bodyPr/>
        <a:lstStyle/>
        <a:p>
          <a:endParaRPr lang="en-IE"/>
        </a:p>
      </dgm:t>
    </dgm:pt>
    <dgm:pt modelId="{3F2FFC73-1BBE-49F9-9444-0C76845AAB74}" type="pres">
      <dgm:prSet presAssocID="{9D183C71-F37A-4B56-AEA6-198850A5A004}" presName="hierChild4" presStyleCnt="0"/>
      <dgm:spPr/>
      <dgm:t>
        <a:bodyPr/>
        <a:lstStyle/>
        <a:p>
          <a:endParaRPr lang="en-IE"/>
        </a:p>
      </dgm:t>
    </dgm:pt>
    <dgm:pt modelId="{09369726-8D95-4A9D-9CD4-DDB57869081C}" type="pres">
      <dgm:prSet presAssocID="{9D183C71-F37A-4B56-AEA6-198850A5A004}" presName="hierChild5" presStyleCnt="0"/>
      <dgm:spPr/>
      <dgm:t>
        <a:bodyPr/>
        <a:lstStyle/>
        <a:p>
          <a:endParaRPr lang="en-IE"/>
        </a:p>
      </dgm:t>
    </dgm:pt>
    <dgm:pt modelId="{234C24DC-4A68-4D74-9E63-4F747723F888}" type="pres">
      <dgm:prSet presAssocID="{5C5DFA77-B340-4E4D-9F2C-8B12311F750D}" presName="Name35" presStyleLbl="parChTrans1D3" presStyleIdx="1" presStyleCnt="5"/>
      <dgm:spPr/>
      <dgm:t>
        <a:bodyPr/>
        <a:lstStyle/>
        <a:p>
          <a:endParaRPr lang="en-IE"/>
        </a:p>
      </dgm:t>
    </dgm:pt>
    <dgm:pt modelId="{EABFC374-E9D0-4CBD-A92A-3E6DF3B710B8}" type="pres">
      <dgm:prSet presAssocID="{6AE4B74A-4802-4FCE-ABB0-3383E070163D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E"/>
        </a:p>
      </dgm:t>
    </dgm:pt>
    <dgm:pt modelId="{05546886-040B-4A1C-BB82-05FC415C5495}" type="pres">
      <dgm:prSet presAssocID="{6AE4B74A-4802-4FCE-ABB0-3383E070163D}" presName="rootComposite" presStyleCnt="0"/>
      <dgm:spPr/>
      <dgm:t>
        <a:bodyPr/>
        <a:lstStyle/>
        <a:p>
          <a:endParaRPr lang="en-IE"/>
        </a:p>
      </dgm:t>
    </dgm:pt>
    <dgm:pt modelId="{15171FB1-BAB9-4C6C-9092-C4303EA5305A}" type="pres">
      <dgm:prSet presAssocID="{6AE4B74A-4802-4FCE-ABB0-3383E070163D}" presName="rootText" presStyleLbl="node3" presStyleIdx="1" presStyleCnt="5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IE"/>
        </a:p>
      </dgm:t>
    </dgm:pt>
    <dgm:pt modelId="{ACF0FDDC-3510-49B4-A1A0-E98736BE4CC1}" type="pres">
      <dgm:prSet presAssocID="{6AE4B74A-4802-4FCE-ABB0-3383E070163D}" presName="rootConnector" presStyleLbl="node3" presStyleIdx="1" presStyleCnt="5"/>
      <dgm:spPr/>
      <dgm:t>
        <a:bodyPr/>
        <a:lstStyle/>
        <a:p>
          <a:endParaRPr lang="en-IE"/>
        </a:p>
      </dgm:t>
    </dgm:pt>
    <dgm:pt modelId="{64E1526E-EAC3-4A59-AE02-799C9AE62D03}" type="pres">
      <dgm:prSet presAssocID="{6AE4B74A-4802-4FCE-ABB0-3383E070163D}" presName="hierChild4" presStyleCnt="0"/>
      <dgm:spPr/>
      <dgm:t>
        <a:bodyPr/>
        <a:lstStyle/>
        <a:p>
          <a:endParaRPr lang="en-IE"/>
        </a:p>
      </dgm:t>
    </dgm:pt>
    <dgm:pt modelId="{DC37F4D5-3A1D-4B54-9C74-DC52CA84EFD3}" type="pres">
      <dgm:prSet presAssocID="{6AE4B74A-4802-4FCE-ABB0-3383E070163D}" presName="hierChild5" presStyleCnt="0"/>
      <dgm:spPr/>
      <dgm:t>
        <a:bodyPr/>
        <a:lstStyle/>
        <a:p>
          <a:endParaRPr lang="en-IE"/>
        </a:p>
      </dgm:t>
    </dgm:pt>
    <dgm:pt modelId="{AEEEFB16-D265-43E8-84B0-D46EF67DCF77}" type="pres">
      <dgm:prSet presAssocID="{5329C56B-7320-4E8B-80FF-28C1208CAF33}" presName="Name35" presStyleLbl="parChTrans1D3" presStyleIdx="2" presStyleCnt="5"/>
      <dgm:spPr/>
      <dgm:t>
        <a:bodyPr/>
        <a:lstStyle/>
        <a:p>
          <a:endParaRPr lang="en-IE"/>
        </a:p>
      </dgm:t>
    </dgm:pt>
    <dgm:pt modelId="{1E25B619-3516-4567-9E51-A1F0B673FC90}" type="pres">
      <dgm:prSet presAssocID="{B0AA61E2-8352-4254-A45F-E59E92C3D8B4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E"/>
        </a:p>
      </dgm:t>
    </dgm:pt>
    <dgm:pt modelId="{98CA992D-541A-4504-89DA-7B3D07C4A259}" type="pres">
      <dgm:prSet presAssocID="{B0AA61E2-8352-4254-A45F-E59E92C3D8B4}" presName="rootComposite" presStyleCnt="0"/>
      <dgm:spPr/>
      <dgm:t>
        <a:bodyPr/>
        <a:lstStyle/>
        <a:p>
          <a:endParaRPr lang="en-IE"/>
        </a:p>
      </dgm:t>
    </dgm:pt>
    <dgm:pt modelId="{6FC2052E-9F41-4BE8-94EA-55488EC106EF}" type="pres">
      <dgm:prSet presAssocID="{B0AA61E2-8352-4254-A45F-E59E92C3D8B4}" presName="rootText" presStyleLbl="node3" presStyleIdx="2" presStyleCnt="5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IE"/>
        </a:p>
      </dgm:t>
    </dgm:pt>
    <dgm:pt modelId="{35252511-ACC0-4CE5-9190-B59D37685D98}" type="pres">
      <dgm:prSet presAssocID="{B0AA61E2-8352-4254-A45F-E59E92C3D8B4}" presName="rootConnector" presStyleLbl="node3" presStyleIdx="2" presStyleCnt="5"/>
      <dgm:spPr/>
      <dgm:t>
        <a:bodyPr/>
        <a:lstStyle/>
        <a:p>
          <a:endParaRPr lang="en-IE"/>
        </a:p>
      </dgm:t>
    </dgm:pt>
    <dgm:pt modelId="{239A57AA-402D-437A-B5E4-0635C9EB579A}" type="pres">
      <dgm:prSet presAssocID="{B0AA61E2-8352-4254-A45F-E59E92C3D8B4}" presName="hierChild4" presStyleCnt="0"/>
      <dgm:spPr/>
      <dgm:t>
        <a:bodyPr/>
        <a:lstStyle/>
        <a:p>
          <a:endParaRPr lang="en-IE"/>
        </a:p>
      </dgm:t>
    </dgm:pt>
    <dgm:pt modelId="{D17B881E-7804-4ADF-9E76-FF893EE6FB4A}" type="pres">
      <dgm:prSet presAssocID="{B0AA61E2-8352-4254-A45F-E59E92C3D8B4}" presName="hierChild5" presStyleCnt="0"/>
      <dgm:spPr/>
      <dgm:t>
        <a:bodyPr/>
        <a:lstStyle/>
        <a:p>
          <a:endParaRPr lang="en-IE"/>
        </a:p>
      </dgm:t>
    </dgm:pt>
    <dgm:pt modelId="{29F8CB2D-0CA7-49F9-AAD5-29A5DD8898E8}" type="pres">
      <dgm:prSet presAssocID="{BA9185F6-C192-42E9-A280-D50910A097B5}" presName="Name35" presStyleLbl="parChTrans1D3" presStyleIdx="3" presStyleCnt="5"/>
      <dgm:spPr/>
      <dgm:t>
        <a:bodyPr/>
        <a:lstStyle/>
        <a:p>
          <a:endParaRPr lang="en-IE"/>
        </a:p>
      </dgm:t>
    </dgm:pt>
    <dgm:pt modelId="{7E02643D-BF21-4CAF-AB52-B2027DFA7D93}" type="pres">
      <dgm:prSet presAssocID="{74225047-9B07-44ED-A932-ED21DE735EFA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E"/>
        </a:p>
      </dgm:t>
    </dgm:pt>
    <dgm:pt modelId="{51542373-E719-4A0C-A375-79E9502D2A02}" type="pres">
      <dgm:prSet presAssocID="{74225047-9B07-44ED-A932-ED21DE735EFA}" presName="rootComposite" presStyleCnt="0"/>
      <dgm:spPr/>
      <dgm:t>
        <a:bodyPr/>
        <a:lstStyle/>
        <a:p>
          <a:endParaRPr lang="en-IE"/>
        </a:p>
      </dgm:t>
    </dgm:pt>
    <dgm:pt modelId="{E70EDA6D-98B9-4A0A-ACC6-E23148C5F981}" type="pres">
      <dgm:prSet presAssocID="{74225047-9B07-44ED-A932-ED21DE735EFA}" presName="rootText" presStyleLbl="node3" presStyleIdx="3" presStyleCnt="5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IE"/>
        </a:p>
      </dgm:t>
    </dgm:pt>
    <dgm:pt modelId="{617D3487-FC1F-4967-A486-10F9EE3272B5}" type="pres">
      <dgm:prSet presAssocID="{74225047-9B07-44ED-A932-ED21DE735EFA}" presName="rootConnector" presStyleLbl="node3" presStyleIdx="3" presStyleCnt="5"/>
      <dgm:spPr/>
      <dgm:t>
        <a:bodyPr/>
        <a:lstStyle/>
        <a:p>
          <a:endParaRPr lang="en-IE"/>
        </a:p>
      </dgm:t>
    </dgm:pt>
    <dgm:pt modelId="{6677EBDC-7572-449F-A855-DA08C49656DA}" type="pres">
      <dgm:prSet presAssocID="{74225047-9B07-44ED-A932-ED21DE735EFA}" presName="hierChild4" presStyleCnt="0"/>
      <dgm:spPr/>
      <dgm:t>
        <a:bodyPr/>
        <a:lstStyle/>
        <a:p>
          <a:endParaRPr lang="en-IE"/>
        </a:p>
      </dgm:t>
    </dgm:pt>
    <dgm:pt modelId="{7FD9CAD1-067D-441B-836E-F56553C86BA1}" type="pres">
      <dgm:prSet presAssocID="{74225047-9B07-44ED-A932-ED21DE735EFA}" presName="hierChild5" presStyleCnt="0"/>
      <dgm:spPr/>
      <dgm:t>
        <a:bodyPr/>
        <a:lstStyle/>
        <a:p>
          <a:endParaRPr lang="en-IE"/>
        </a:p>
      </dgm:t>
    </dgm:pt>
    <dgm:pt modelId="{A78083C6-01FA-410A-954A-BA7E7D99921B}" type="pres">
      <dgm:prSet presAssocID="{6ED741E0-AC11-4A26-9654-632F04172A9D}" presName="Name35" presStyleLbl="parChTrans1D3" presStyleIdx="4" presStyleCnt="5"/>
      <dgm:spPr/>
      <dgm:t>
        <a:bodyPr/>
        <a:lstStyle/>
        <a:p>
          <a:endParaRPr lang="en-IE"/>
        </a:p>
      </dgm:t>
    </dgm:pt>
    <dgm:pt modelId="{647F4055-0482-4F58-AF00-45406D34D8E8}" type="pres">
      <dgm:prSet presAssocID="{CAA3D584-8E68-4F2E-8147-4851E14A3747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E"/>
        </a:p>
      </dgm:t>
    </dgm:pt>
    <dgm:pt modelId="{3BED9B71-694D-4D58-B884-74F0C29FC685}" type="pres">
      <dgm:prSet presAssocID="{CAA3D584-8E68-4F2E-8147-4851E14A3747}" presName="rootComposite" presStyleCnt="0"/>
      <dgm:spPr/>
      <dgm:t>
        <a:bodyPr/>
        <a:lstStyle/>
        <a:p>
          <a:endParaRPr lang="en-IE"/>
        </a:p>
      </dgm:t>
    </dgm:pt>
    <dgm:pt modelId="{7B9B7626-B415-46AE-9373-8D4E59798B8E}" type="pres">
      <dgm:prSet presAssocID="{CAA3D584-8E68-4F2E-8147-4851E14A3747}" presName="rootText" presStyleLbl="node3" presStyleIdx="4" presStyleCnt="5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IE"/>
        </a:p>
      </dgm:t>
    </dgm:pt>
    <dgm:pt modelId="{369B8DCC-89AE-4981-8F88-9B93567F1416}" type="pres">
      <dgm:prSet presAssocID="{CAA3D584-8E68-4F2E-8147-4851E14A3747}" presName="rootConnector" presStyleLbl="node3" presStyleIdx="4" presStyleCnt="5"/>
      <dgm:spPr/>
      <dgm:t>
        <a:bodyPr/>
        <a:lstStyle/>
        <a:p>
          <a:endParaRPr lang="en-IE"/>
        </a:p>
      </dgm:t>
    </dgm:pt>
    <dgm:pt modelId="{384BF9F8-CFCC-4317-8CCD-9EFACDE3F277}" type="pres">
      <dgm:prSet presAssocID="{CAA3D584-8E68-4F2E-8147-4851E14A3747}" presName="hierChild4" presStyleCnt="0"/>
      <dgm:spPr/>
      <dgm:t>
        <a:bodyPr/>
        <a:lstStyle/>
        <a:p>
          <a:endParaRPr lang="en-IE"/>
        </a:p>
      </dgm:t>
    </dgm:pt>
    <dgm:pt modelId="{3F9B0D17-DB86-414F-9C58-D1E961DABEEE}" type="pres">
      <dgm:prSet presAssocID="{CAA3D584-8E68-4F2E-8147-4851E14A3747}" presName="hierChild5" presStyleCnt="0"/>
      <dgm:spPr/>
      <dgm:t>
        <a:bodyPr/>
        <a:lstStyle/>
        <a:p>
          <a:endParaRPr lang="en-IE"/>
        </a:p>
      </dgm:t>
    </dgm:pt>
    <dgm:pt modelId="{A859CC73-28E0-4F03-AB67-023A4F9005B7}" type="pres">
      <dgm:prSet presAssocID="{B180E949-020A-46C6-A172-582B46B75A26}" presName="hierChild5" presStyleCnt="0"/>
      <dgm:spPr/>
      <dgm:t>
        <a:bodyPr/>
        <a:lstStyle/>
        <a:p>
          <a:endParaRPr lang="en-IE"/>
        </a:p>
      </dgm:t>
    </dgm:pt>
    <dgm:pt modelId="{49EA39EE-4ECF-4BEE-9676-EA05859E8A73}" type="pres">
      <dgm:prSet presAssocID="{839CBA6C-D827-44DC-B2FF-ED6969D7000D}" presName="hierChild3" presStyleCnt="0"/>
      <dgm:spPr/>
      <dgm:t>
        <a:bodyPr/>
        <a:lstStyle/>
        <a:p>
          <a:endParaRPr lang="en-IE"/>
        </a:p>
      </dgm:t>
    </dgm:pt>
  </dgm:ptLst>
  <dgm:cxnLst>
    <dgm:cxn modelId="{AE42D2D2-8F34-472F-8025-2EA885FB4AED}" type="presOf" srcId="{9D183C71-F37A-4B56-AEA6-198850A5A004}" destId="{F2599A14-E3AA-4266-BFE1-8AAA77F5EF7B}" srcOrd="0" destOrd="0" presId="urn:microsoft.com/office/officeart/2005/8/layout/orgChart1"/>
    <dgm:cxn modelId="{35F4580B-6647-4124-8CA2-7A19F0CE9CD3}" type="presOf" srcId="{B180E949-020A-46C6-A172-582B46B75A26}" destId="{22781B6F-C2EF-4589-842D-12EBB078C4CB}" srcOrd="1" destOrd="0" presId="urn:microsoft.com/office/officeart/2005/8/layout/orgChart1"/>
    <dgm:cxn modelId="{4EFFFC7E-54DD-4CC1-B7F4-F70B8F222726}" type="presOf" srcId="{CAA3D584-8E68-4F2E-8147-4851E14A3747}" destId="{7B9B7626-B415-46AE-9373-8D4E59798B8E}" srcOrd="0" destOrd="0" presId="urn:microsoft.com/office/officeart/2005/8/layout/orgChart1"/>
    <dgm:cxn modelId="{561B4BE9-008A-4381-AE24-1AD1A9171548}" type="presOf" srcId="{BA9185F6-C192-42E9-A280-D50910A097B5}" destId="{29F8CB2D-0CA7-49F9-AAD5-29A5DD8898E8}" srcOrd="0" destOrd="0" presId="urn:microsoft.com/office/officeart/2005/8/layout/orgChart1"/>
    <dgm:cxn modelId="{9E7BA8A4-6B79-467D-A668-35C1983067AB}" srcId="{B180E949-020A-46C6-A172-582B46B75A26}" destId="{CAA3D584-8E68-4F2E-8147-4851E14A3747}" srcOrd="4" destOrd="0" parTransId="{6ED741E0-AC11-4A26-9654-632F04172A9D}" sibTransId="{2976B4EB-2909-4D50-82A1-42CC20EDA306}"/>
    <dgm:cxn modelId="{62F65A0A-FE9C-4300-9807-48F848ED1C1F}" srcId="{839CBA6C-D827-44DC-B2FF-ED6969D7000D}" destId="{76DA6869-669A-4471-84BC-33B6025FB7E1}" srcOrd="0" destOrd="0" parTransId="{724C314A-9843-4281-AD20-7BA2132258D5}" sibTransId="{4078D14A-A52D-44AB-A9F6-C1F23A80C672}"/>
    <dgm:cxn modelId="{F664B2B1-B11C-4954-B8D0-3E22D582F0F4}" srcId="{B180E949-020A-46C6-A172-582B46B75A26}" destId="{74225047-9B07-44ED-A932-ED21DE735EFA}" srcOrd="3" destOrd="0" parTransId="{BA9185F6-C192-42E9-A280-D50910A097B5}" sibTransId="{F6F48A6D-ACA9-4229-A795-74B17627EB66}"/>
    <dgm:cxn modelId="{14699C56-CFD2-4938-AB30-C42CC6451DF8}" type="presOf" srcId="{7D50906D-C7E2-4978-A068-FD69144A2463}" destId="{3BACAD9E-E8F3-48DF-BCE8-CA1C40C1AD83}" srcOrd="0" destOrd="0" presId="urn:microsoft.com/office/officeart/2005/8/layout/orgChart1"/>
    <dgm:cxn modelId="{5A248D33-F044-4FB4-9D7E-7192480A80AE}" type="presOf" srcId="{B180E949-020A-46C6-A172-582B46B75A26}" destId="{409C535C-8098-4B81-9109-B9507D60FE1B}" srcOrd="0" destOrd="0" presId="urn:microsoft.com/office/officeart/2005/8/layout/orgChart1"/>
    <dgm:cxn modelId="{C7067548-6FE6-4F90-BA14-EDE04F78FB41}" type="presOf" srcId="{74225047-9B07-44ED-A932-ED21DE735EFA}" destId="{E70EDA6D-98B9-4A0A-ACC6-E23148C5F981}" srcOrd="0" destOrd="0" presId="urn:microsoft.com/office/officeart/2005/8/layout/orgChart1"/>
    <dgm:cxn modelId="{0D757A1D-1E22-40EF-8C21-FED56983F661}" srcId="{839CBA6C-D827-44DC-B2FF-ED6969D7000D}" destId="{B180E949-020A-46C6-A172-582B46B75A26}" srcOrd="1" destOrd="0" parTransId="{D93527BC-0FA7-4DD9-B975-C39731152822}" sibTransId="{A2914489-DF62-4AEE-9FC0-E4DC541772B7}"/>
    <dgm:cxn modelId="{606E6D46-8A28-426A-B8B7-8A93797C56C9}" type="presOf" srcId="{76DA6869-669A-4471-84BC-33B6025FB7E1}" destId="{1ACE5610-125B-4F8F-BB1D-86C0D3558F79}" srcOrd="0" destOrd="0" presId="urn:microsoft.com/office/officeart/2005/8/layout/orgChart1"/>
    <dgm:cxn modelId="{7F07167A-F367-4671-AFEA-5E4A9ECE63B0}" type="presOf" srcId="{839CBA6C-D827-44DC-B2FF-ED6969D7000D}" destId="{08FC4D43-7CC7-46FE-B1EB-34332FA96B61}" srcOrd="1" destOrd="0" presId="urn:microsoft.com/office/officeart/2005/8/layout/orgChart1"/>
    <dgm:cxn modelId="{9E532896-9812-4DF2-A6E1-B321FB438466}" type="presOf" srcId="{6AE4B74A-4802-4FCE-ABB0-3383E070163D}" destId="{ACF0FDDC-3510-49B4-A1A0-E98736BE4CC1}" srcOrd="1" destOrd="0" presId="urn:microsoft.com/office/officeart/2005/8/layout/orgChart1"/>
    <dgm:cxn modelId="{326D4B9B-4058-402C-8479-B3715ABCC245}" type="presOf" srcId="{6ED741E0-AC11-4A26-9654-632F04172A9D}" destId="{A78083C6-01FA-410A-954A-BA7E7D99921B}" srcOrd="0" destOrd="0" presId="urn:microsoft.com/office/officeart/2005/8/layout/orgChart1"/>
    <dgm:cxn modelId="{4A8AC03C-1667-48AA-AE94-38974B2BEE13}" type="presOf" srcId="{74225047-9B07-44ED-A932-ED21DE735EFA}" destId="{617D3487-FC1F-4967-A486-10F9EE3272B5}" srcOrd="1" destOrd="0" presId="urn:microsoft.com/office/officeart/2005/8/layout/orgChart1"/>
    <dgm:cxn modelId="{A4B4D640-D993-4FDB-8C1D-287AF4202B92}" type="presOf" srcId="{5C5DFA77-B340-4E4D-9F2C-8B12311F750D}" destId="{234C24DC-4A68-4D74-9E63-4F747723F888}" srcOrd="0" destOrd="0" presId="urn:microsoft.com/office/officeart/2005/8/layout/orgChart1"/>
    <dgm:cxn modelId="{D33A4AAB-F8F1-4E2D-A016-9A4C288D9C13}" type="presOf" srcId="{B0AA61E2-8352-4254-A45F-E59E92C3D8B4}" destId="{6FC2052E-9F41-4BE8-94EA-55488EC106EF}" srcOrd="0" destOrd="0" presId="urn:microsoft.com/office/officeart/2005/8/layout/orgChart1"/>
    <dgm:cxn modelId="{18DE6EB2-620A-4A71-B88F-23E4B69303EA}" type="presOf" srcId="{724C314A-9843-4281-AD20-7BA2132258D5}" destId="{2D5546C3-A0A9-4718-8094-0F69BFF11FF9}" srcOrd="0" destOrd="0" presId="urn:microsoft.com/office/officeart/2005/8/layout/orgChart1"/>
    <dgm:cxn modelId="{47A5AB0C-9CE8-4DF7-9281-23727184D753}" type="presOf" srcId="{839CBA6C-D827-44DC-B2FF-ED6969D7000D}" destId="{7A471ED9-B71C-47A0-9DB8-0E542C19DCB5}" srcOrd="0" destOrd="0" presId="urn:microsoft.com/office/officeart/2005/8/layout/orgChart1"/>
    <dgm:cxn modelId="{9E35651B-096D-4A58-93E2-1A08098F089B}" type="presOf" srcId="{D93527BC-0FA7-4DD9-B975-C39731152822}" destId="{3B1F503E-D4D4-4BF1-8EBF-301669B1D5D5}" srcOrd="0" destOrd="0" presId="urn:microsoft.com/office/officeart/2005/8/layout/orgChart1"/>
    <dgm:cxn modelId="{BBE81550-50D4-44DB-96E8-1D7C2878C0B3}" type="presOf" srcId="{6AE4B74A-4802-4FCE-ABB0-3383E070163D}" destId="{15171FB1-BAB9-4C6C-9092-C4303EA5305A}" srcOrd="0" destOrd="0" presId="urn:microsoft.com/office/officeart/2005/8/layout/orgChart1"/>
    <dgm:cxn modelId="{22F836D0-5894-4E1F-8F56-A94D708DC4E7}" srcId="{B180E949-020A-46C6-A172-582B46B75A26}" destId="{B0AA61E2-8352-4254-A45F-E59E92C3D8B4}" srcOrd="2" destOrd="0" parTransId="{5329C56B-7320-4E8B-80FF-28C1208CAF33}" sibTransId="{9D30A044-4781-4536-B2EE-07EA248CAF40}"/>
    <dgm:cxn modelId="{F9B13E68-40BA-4CBF-88B9-5D5E80DFAE2A}" srcId="{B180E949-020A-46C6-A172-582B46B75A26}" destId="{6AE4B74A-4802-4FCE-ABB0-3383E070163D}" srcOrd="1" destOrd="0" parTransId="{5C5DFA77-B340-4E4D-9F2C-8B12311F750D}" sibTransId="{590D4436-9E11-46D7-936C-347A36BDA519}"/>
    <dgm:cxn modelId="{96FDFAD3-427A-42D6-87C3-598AE752CD9C}" srcId="{B180E949-020A-46C6-A172-582B46B75A26}" destId="{9D183C71-F37A-4B56-AEA6-198850A5A004}" srcOrd="0" destOrd="0" parTransId="{783E5610-2888-4D4A-94E1-554AE9B2F584}" sibTransId="{D12E32B2-B72A-420D-921F-26BDEDD8465E}"/>
    <dgm:cxn modelId="{EB3892AC-01EF-4503-B422-F7953996C1A8}" type="presOf" srcId="{9D183C71-F37A-4B56-AEA6-198850A5A004}" destId="{2DE84C0F-F56F-4E4F-890E-26602BFD65A7}" srcOrd="1" destOrd="0" presId="urn:microsoft.com/office/officeart/2005/8/layout/orgChart1"/>
    <dgm:cxn modelId="{B334F68F-9162-440F-8427-D1F445631DE3}" type="presOf" srcId="{76DA6869-669A-4471-84BC-33B6025FB7E1}" destId="{C7FFC7F6-2B37-45CE-8071-28D4656DE10F}" srcOrd="1" destOrd="0" presId="urn:microsoft.com/office/officeart/2005/8/layout/orgChart1"/>
    <dgm:cxn modelId="{93234085-249C-417F-92F9-13A9340D5FE8}" srcId="{7D50906D-C7E2-4978-A068-FD69144A2463}" destId="{839CBA6C-D827-44DC-B2FF-ED6969D7000D}" srcOrd="0" destOrd="0" parTransId="{9C280FD7-168A-49D1-8A89-AE5ADAAEF244}" sibTransId="{43D4785E-F0B0-40FC-8946-D93F6F2880A1}"/>
    <dgm:cxn modelId="{4E042A95-9487-413A-9C82-6B3777A8EFAC}" type="presOf" srcId="{CAA3D584-8E68-4F2E-8147-4851E14A3747}" destId="{369B8DCC-89AE-4981-8F88-9B93567F1416}" srcOrd="1" destOrd="0" presId="urn:microsoft.com/office/officeart/2005/8/layout/orgChart1"/>
    <dgm:cxn modelId="{4FAC24BB-0310-4D9E-96AB-C1B7E5E0223A}" type="presOf" srcId="{783E5610-2888-4D4A-94E1-554AE9B2F584}" destId="{59069B5F-0D84-4526-A354-88A9D7C2DA85}" srcOrd="0" destOrd="0" presId="urn:microsoft.com/office/officeart/2005/8/layout/orgChart1"/>
    <dgm:cxn modelId="{3DCEFCC5-D163-4D71-9355-BD1B25D4EC71}" type="presOf" srcId="{B0AA61E2-8352-4254-A45F-E59E92C3D8B4}" destId="{35252511-ACC0-4CE5-9190-B59D37685D98}" srcOrd="1" destOrd="0" presId="urn:microsoft.com/office/officeart/2005/8/layout/orgChart1"/>
    <dgm:cxn modelId="{EB87CF9D-92BA-4506-BA14-77074A9B5FA2}" type="presOf" srcId="{5329C56B-7320-4E8B-80FF-28C1208CAF33}" destId="{AEEEFB16-D265-43E8-84B0-D46EF67DCF77}" srcOrd="0" destOrd="0" presId="urn:microsoft.com/office/officeart/2005/8/layout/orgChart1"/>
    <dgm:cxn modelId="{FB736CE7-70AC-43A4-B866-B590BD462C8E}" type="presParOf" srcId="{3BACAD9E-E8F3-48DF-BCE8-CA1C40C1AD83}" destId="{EA2B74F7-8370-409A-9EF2-C3DD6CD9F15F}" srcOrd="0" destOrd="0" presId="urn:microsoft.com/office/officeart/2005/8/layout/orgChart1"/>
    <dgm:cxn modelId="{DB2639F8-24E9-4ECE-9BB9-1F90912223DC}" type="presParOf" srcId="{EA2B74F7-8370-409A-9EF2-C3DD6CD9F15F}" destId="{3B964E6A-6983-4443-8ABB-509A1D066D4A}" srcOrd="0" destOrd="0" presId="urn:microsoft.com/office/officeart/2005/8/layout/orgChart1"/>
    <dgm:cxn modelId="{E21D5CD6-68BC-48C2-95EE-B98609D677F2}" type="presParOf" srcId="{3B964E6A-6983-4443-8ABB-509A1D066D4A}" destId="{7A471ED9-B71C-47A0-9DB8-0E542C19DCB5}" srcOrd="0" destOrd="0" presId="urn:microsoft.com/office/officeart/2005/8/layout/orgChart1"/>
    <dgm:cxn modelId="{6B8D7A8E-3395-4252-8EDF-15125F4118AB}" type="presParOf" srcId="{3B964E6A-6983-4443-8ABB-509A1D066D4A}" destId="{08FC4D43-7CC7-46FE-B1EB-34332FA96B61}" srcOrd="1" destOrd="0" presId="urn:microsoft.com/office/officeart/2005/8/layout/orgChart1"/>
    <dgm:cxn modelId="{7E8A1A99-867E-4C0F-82BA-53B5084E427C}" type="presParOf" srcId="{EA2B74F7-8370-409A-9EF2-C3DD6CD9F15F}" destId="{D9E79D8F-5557-402E-868E-5ACEB06C6C42}" srcOrd="1" destOrd="0" presId="urn:microsoft.com/office/officeart/2005/8/layout/orgChart1"/>
    <dgm:cxn modelId="{65FA1E79-9855-4670-9608-5F0ADE5958F1}" type="presParOf" srcId="{D9E79D8F-5557-402E-868E-5ACEB06C6C42}" destId="{2D5546C3-A0A9-4718-8094-0F69BFF11FF9}" srcOrd="0" destOrd="0" presId="urn:microsoft.com/office/officeart/2005/8/layout/orgChart1"/>
    <dgm:cxn modelId="{38B03BD0-322B-4848-AD5C-848DBE2FCAA3}" type="presParOf" srcId="{D9E79D8F-5557-402E-868E-5ACEB06C6C42}" destId="{A8D8B5C8-27DD-4015-B849-D6D2D2845A57}" srcOrd="1" destOrd="0" presId="urn:microsoft.com/office/officeart/2005/8/layout/orgChart1"/>
    <dgm:cxn modelId="{ABA22A2B-4662-4730-879D-88B61451E803}" type="presParOf" srcId="{A8D8B5C8-27DD-4015-B849-D6D2D2845A57}" destId="{76BFA212-0C46-417F-BA5C-902F24A2BEDB}" srcOrd="0" destOrd="0" presId="urn:microsoft.com/office/officeart/2005/8/layout/orgChart1"/>
    <dgm:cxn modelId="{BAE816E0-668A-494C-A0FA-4115CF39D4C9}" type="presParOf" srcId="{76BFA212-0C46-417F-BA5C-902F24A2BEDB}" destId="{1ACE5610-125B-4F8F-BB1D-86C0D3558F79}" srcOrd="0" destOrd="0" presId="urn:microsoft.com/office/officeart/2005/8/layout/orgChart1"/>
    <dgm:cxn modelId="{127552E7-093B-4D41-95AF-A8A0D031D02F}" type="presParOf" srcId="{76BFA212-0C46-417F-BA5C-902F24A2BEDB}" destId="{C7FFC7F6-2B37-45CE-8071-28D4656DE10F}" srcOrd="1" destOrd="0" presId="urn:microsoft.com/office/officeart/2005/8/layout/orgChart1"/>
    <dgm:cxn modelId="{A60A9E5E-3A8C-4B77-8ECA-6BBA79A48CAC}" type="presParOf" srcId="{A8D8B5C8-27DD-4015-B849-D6D2D2845A57}" destId="{36C43EF4-28FA-4E87-A43E-4FD05DCE66B2}" srcOrd="1" destOrd="0" presId="urn:microsoft.com/office/officeart/2005/8/layout/orgChart1"/>
    <dgm:cxn modelId="{0A3A37A0-2DB5-4A30-A148-9D46E4870A13}" type="presParOf" srcId="{A8D8B5C8-27DD-4015-B849-D6D2D2845A57}" destId="{C55DDD79-572B-406D-92C2-EDC4CD0DD572}" srcOrd="2" destOrd="0" presId="urn:microsoft.com/office/officeart/2005/8/layout/orgChart1"/>
    <dgm:cxn modelId="{90938432-EC52-4122-A94D-5591F54D82BE}" type="presParOf" srcId="{D9E79D8F-5557-402E-868E-5ACEB06C6C42}" destId="{3B1F503E-D4D4-4BF1-8EBF-301669B1D5D5}" srcOrd="2" destOrd="0" presId="urn:microsoft.com/office/officeart/2005/8/layout/orgChart1"/>
    <dgm:cxn modelId="{E3C05A08-1466-4205-A73A-240E39A6B7A1}" type="presParOf" srcId="{D9E79D8F-5557-402E-868E-5ACEB06C6C42}" destId="{22E87B82-C0A1-49D5-AD79-F3605E440EDA}" srcOrd="3" destOrd="0" presId="urn:microsoft.com/office/officeart/2005/8/layout/orgChart1"/>
    <dgm:cxn modelId="{5E7BDFB3-163A-4AAE-92B2-036E52D8F9F0}" type="presParOf" srcId="{22E87B82-C0A1-49D5-AD79-F3605E440EDA}" destId="{7BD6A7A0-1DF6-4548-8F91-B6D5AD2FA0A3}" srcOrd="0" destOrd="0" presId="urn:microsoft.com/office/officeart/2005/8/layout/orgChart1"/>
    <dgm:cxn modelId="{173ECC14-830D-4CD7-9A6D-22C95160757F}" type="presParOf" srcId="{7BD6A7A0-1DF6-4548-8F91-B6D5AD2FA0A3}" destId="{409C535C-8098-4B81-9109-B9507D60FE1B}" srcOrd="0" destOrd="0" presId="urn:microsoft.com/office/officeart/2005/8/layout/orgChart1"/>
    <dgm:cxn modelId="{E7B95C90-9DBE-472A-8B63-FC2A7116A3A7}" type="presParOf" srcId="{7BD6A7A0-1DF6-4548-8F91-B6D5AD2FA0A3}" destId="{22781B6F-C2EF-4589-842D-12EBB078C4CB}" srcOrd="1" destOrd="0" presId="urn:microsoft.com/office/officeart/2005/8/layout/orgChart1"/>
    <dgm:cxn modelId="{8BD5801F-E80E-475B-B5C8-6D9924D14FAA}" type="presParOf" srcId="{22E87B82-C0A1-49D5-AD79-F3605E440EDA}" destId="{E9FD9060-F64C-445B-A9DD-B183D8CF396C}" srcOrd="1" destOrd="0" presId="urn:microsoft.com/office/officeart/2005/8/layout/orgChart1"/>
    <dgm:cxn modelId="{3416D0D2-7CAB-401D-8D14-177A8E1912CD}" type="presParOf" srcId="{E9FD9060-F64C-445B-A9DD-B183D8CF396C}" destId="{59069B5F-0D84-4526-A354-88A9D7C2DA85}" srcOrd="0" destOrd="0" presId="urn:microsoft.com/office/officeart/2005/8/layout/orgChart1"/>
    <dgm:cxn modelId="{5D83DD5F-AE9D-47AC-BBB0-2ABC3E1D7156}" type="presParOf" srcId="{E9FD9060-F64C-445B-A9DD-B183D8CF396C}" destId="{E50555AC-9855-484B-BC49-AB18F7927B40}" srcOrd="1" destOrd="0" presId="urn:microsoft.com/office/officeart/2005/8/layout/orgChart1"/>
    <dgm:cxn modelId="{7C3F8796-EA6E-4348-A75C-9389667357E7}" type="presParOf" srcId="{E50555AC-9855-484B-BC49-AB18F7927B40}" destId="{46EA5EF8-4BDE-4725-A4DC-0FEBA3442A6F}" srcOrd="0" destOrd="0" presId="urn:microsoft.com/office/officeart/2005/8/layout/orgChart1"/>
    <dgm:cxn modelId="{61777AD1-E9F2-452F-86CC-0C35FF67A777}" type="presParOf" srcId="{46EA5EF8-4BDE-4725-A4DC-0FEBA3442A6F}" destId="{F2599A14-E3AA-4266-BFE1-8AAA77F5EF7B}" srcOrd="0" destOrd="0" presId="urn:microsoft.com/office/officeart/2005/8/layout/orgChart1"/>
    <dgm:cxn modelId="{7227BFBD-2BC0-47D9-82F1-94179CC906E9}" type="presParOf" srcId="{46EA5EF8-4BDE-4725-A4DC-0FEBA3442A6F}" destId="{2DE84C0F-F56F-4E4F-890E-26602BFD65A7}" srcOrd="1" destOrd="0" presId="urn:microsoft.com/office/officeart/2005/8/layout/orgChart1"/>
    <dgm:cxn modelId="{864C6D2F-4FCB-4788-885A-760A5A9D945D}" type="presParOf" srcId="{E50555AC-9855-484B-BC49-AB18F7927B40}" destId="{3F2FFC73-1BBE-49F9-9444-0C76845AAB74}" srcOrd="1" destOrd="0" presId="urn:microsoft.com/office/officeart/2005/8/layout/orgChart1"/>
    <dgm:cxn modelId="{E943EFA7-2AF5-4A6B-B619-A51F5DD181D7}" type="presParOf" srcId="{E50555AC-9855-484B-BC49-AB18F7927B40}" destId="{09369726-8D95-4A9D-9CD4-DDB57869081C}" srcOrd="2" destOrd="0" presId="urn:microsoft.com/office/officeart/2005/8/layout/orgChart1"/>
    <dgm:cxn modelId="{E3090BB1-A879-4671-BC79-D8DD363AA81A}" type="presParOf" srcId="{E9FD9060-F64C-445B-A9DD-B183D8CF396C}" destId="{234C24DC-4A68-4D74-9E63-4F747723F888}" srcOrd="2" destOrd="0" presId="urn:microsoft.com/office/officeart/2005/8/layout/orgChart1"/>
    <dgm:cxn modelId="{F9A610DB-9E91-4E12-9375-8F4200A8C258}" type="presParOf" srcId="{E9FD9060-F64C-445B-A9DD-B183D8CF396C}" destId="{EABFC374-E9D0-4CBD-A92A-3E6DF3B710B8}" srcOrd="3" destOrd="0" presId="urn:microsoft.com/office/officeart/2005/8/layout/orgChart1"/>
    <dgm:cxn modelId="{FA423C29-B4C5-4178-A9E9-BCDBBF61CAAD}" type="presParOf" srcId="{EABFC374-E9D0-4CBD-A92A-3E6DF3B710B8}" destId="{05546886-040B-4A1C-BB82-05FC415C5495}" srcOrd="0" destOrd="0" presId="urn:microsoft.com/office/officeart/2005/8/layout/orgChart1"/>
    <dgm:cxn modelId="{552B51DB-821B-4104-A2F5-717DCCE06373}" type="presParOf" srcId="{05546886-040B-4A1C-BB82-05FC415C5495}" destId="{15171FB1-BAB9-4C6C-9092-C4303EA5305A}" srcOrd="0" destOrd="0" presId="urn:microsoft.com/office/officeart/2005/8/layout/orgChart1"/>
    <dgm:cxn modelId="{FC9E9869-5240-4FD3-A6ED-D103D8E536B9}" type="presParOf" srcId="{05546886-040B-4A1C-BB82-05FC415C5495}" destId="{ACF0FDDC-3510-49B4-A1A0-E98736BE4CC1}" srcOrd="1" destOrd="0" presId="urn:microsoft.com/office/officeart/2005/8/layout/orgChart1"/>
    <dgm:cxn modelId="{0B892FA3-AEDE-4FED-8F37-7EE8B9008D14}" type="presParOf" srcId="{EABFC374-E9D0-4CBD-A92A-3E6DF3B710B8}" destId="{64E1526E-EAC3-4A59-AE02-799C9AE62D03}" srcOrd="1" destOrd="0" presId="urn:microsoft.com/office/officeart/2005/8/layout/orgChart1"/>
    <dgm:cxn modelId="{6DE58BA5-F173-4593-832E-D8DD99EFD257}" type="presParOf" srcId="{EABFC374-E9D0-4CBD-A92A-3E6DF3B710B8}" destId="{DC37F4D5-3A1D-4B54-9C74-DC52CA84EFD3}" srcOrd="2" destOrd="0" presId="urn:microsoft.com/office/officeart/2005/8/layout/orgChart1"/>
    <dgm:cxn modelId="{1FD5772C-E1DC-4DA9-A0E5-6DBE03096C5F}" type="presParOf" srcId="{E9FD9060-F64C-445B-A9DD-B183D8CF396C}" destId="{AEEEFB16-D265-43E8-84B0-D46EF67DCF77}" srcOrd="4" destOrd="0" presId="urn:microsoft.com/office/officeart/2005/8/layout/orgChart1"/>
    <dgm:cxn modelId="{A4BB376F-6AE7-48D7-AD6A-D69C7A4676D1}" type="presParOf" srcId="{E9FD9060-F64C-445B-A9DD-B183D8CF396C}" destId="{1E25B619-3516-4567-9E51-A1F0B673FC90}" srcOrd="5" destOrd="0" presId="urn:microsoft.com/office/officeart/2005/8/layout/orgChart1"/>
    <dgm:cxn modelId="{D09F0C8C-C41D-4A57-BFF5-300C3A36190F}" type="presParOf" srcId="{1E25B619-3516-4567-9E51-A1F0B673FC90}" destId="{98CA992D-541A-4504-89DA-7B3D07C4A259}" srcOrd="0" destOrd="0" presId="urn:microsoft.com/office/officeart/2005/8/layout/orgChart1"/>
    <dgm:cxn modelId="{5C229F81-E9C5-45ED-947C-5E78E2F3B322}" type="presParOf" srcId="{98CA992D-541A-4504-89DA-7B3D07C4A259}" destId="{6FC2052E-9F41-4BE8-94EA-55488EC106EF}" srcOrd="0" destOrd="0" presId="urn:microsoft.com/office/officeart/2005/8/layout/orgChart1"/>
    <dgm:cxn modelId="{78A5292B-473A-4C44-A737-DCBA6DF3E695}" type="presParOf" srcId="{98CA992D-541A-4504-89DA-7B3D07C4A259}" destId="{35252511-ACC0-4CE5-9190-B59D37685D98}" srcOrd="1" destOrd="0" presId="urn:microsoft.com/office/officeart/2005/8/layout/orgChart1"/>
    <dgm:cxn modelId="{4A7D0A12-222B-4B4F-B854-989BEAB6D1D7}" type="presParOf" srcId="{1E25B619-3516-4567-9E51-A1F0B673FC90}" destId="{239A57AA-402D-437A-B5E4-0635C9EB579A}" srcOrd="1" destOrd="0" presId="urn:microsoft.com/office/officeart/2005/8/layout/orgChart1"/>
    <dgm:cxn modelId="{375702AF-BEEE-4D64-A912-53235C64C99C}" type="presParOf" srcId="{1E25B619-3516-4567-9E51-A1F0B673FC90}" destId="{D17B881E-7804-4ADF-9E76-FF893EE6FB4A}" srcOrd="2" destOrd="0" presId="urn:microsoft.com/office/officeart/2005/8/layout/orgChart1"/>
    <dgm:cxn modelId="{5D166F58-3B0F-4187-BF19-364071EE6B8A}" type="presParOf" srcId="{E9FD9060-F64C-445B-A9DD-B183D8CF396C}" destId="{29F8CB2D-0CA7-49F9-AAD5-29A5DD8898E8}" srcOrd="6" destOrd="0" presId="urn:microsoft.com/office/officeart/2005/8/layout/orgChart1"/>
    <dgm:cxn modelId="{14F013D7-B1D7-4EF1-9976-564725A5A08D}" type="presParOf" srcId="{E9FD9060-F64C-445B-A9DD-B183D8CF396C}" destId="{7E02643D-BF21-4CAF-AB52-B2027DFA7D93}" srcOrd="7" destOrd="0" presId="urn:microsoft.com/office/officeart/2005/8/layout/orgChart1"/>
    <dgm:cxn modelId="{2E41B6E3-9FD8-47E0-AD58-61C2244C653D}" type="presParOf" srcId="{7E02643D-BF21-4CAF-AB52-B2027DFA7D93}" destId="{51542373-E719-4A0C-A375-79E9502D2A02}" srcOrd="0" destOrd="0" presId="urn:microsoft.com/office/officeart/2005/8/layout/orgChart1"/>
    <dgm:cxn modelId="{72ECACDD-926C-4B1A-A441-59E80F710CCB}" type="presParOf" srcId="{51542373-E719-4A0C-A375-79E9502D2A02}" destId="{E70EDA6D-98B9-4A0A-ACC6-E23148C5F981}" srcOrd="0" destOrd="0" presId="urn:microsoft.com/office/officeart/2005/8/layout/orgChart1"/>
    <dgm:cxn modelId="{90D9D4DD-3902-45C3-9552-8E6577D9B7BB}" type="presParOf" srcId="{51542373-E719-4A0C-A375-79E9502D2A02}" destId="{617D3487-FC1F-4967-A486-10F9EE3272B5}" srcOrd="1" destOrd="0" presId="urn:microsoft.com/office/officeart/2005/8/layout/orgChart1"/>
    <dgm:cxn modelId="{533A0BC3-723C-4DB2-930F-ADCC3CA56328}" type="presParOf" srcId="{7E02643D-BF21-4CAF-AB52-B2027DFA7D93}" destId="{6677EBDC-7572-449F-A855-DA08C49656DA}" srcOrd="1" destOrd="0" presId="urn:microsoft.com/office/officeart/2005/8/layout/orgChart1"/>
    <dgm:cxn modelId="{5135E9DD-9767-49BC-8CAD-5301B377FAD0}" type="presParOf" srcId="{7E02643D-BF21-4CAF-AB52-B2027DFA7D93}" destId="{7FD9CAD1-067D-441B-836E-F56553C86BA1}" srcOrd="2" destOrd="0" presId="urn:microsoft.com/office/officeart/2005/8/layout/orgChart1"/>
    <dgm:cxn modelId="{E1F1CF71-B42A-4E38-9A90-CBA7CBDBB8C7}" type="presParOf" srcId="{E9FD9060-F64C-445B-A9DD-B183D8CF396C}" destId="{A78083C6-01FA-410A-954A-BA7E7D99921B}" srcOrd="8" destOrd="0" presId="urn:microsoft.com/office/officeart/2005/8/layout/orgChart1"/>
    <dgm:cxn modelId="{D8B91DD1-620D-4941-B085-B5DC3DC7D80E}" type="presParOf" srcId="{E9FD9060-F64C-445B-A9DD-B183D8CF396C}" destId="{647F4055-0482-4F58-AF00-45406D34D8E8}" srcOrd="9" destOrd="0" presId="urn:microsoft.com/office/officeart/2005/8/layout/orgChart1"/>
    <dgm:cxn modelId="{42C3E55C-2EA1-4DE6-A1A6-6BD691CD6192}" type="presParOf" srcId="{647F4055-0482-4F58-AF00-45406D34D8E8}" destId="{3BED9B71-694D-4D58-B884-74F0C29FC685}" srcOrd="0" destOrd="0" presId="urn:microsoft.com/office/officeart/2005/8/layout/orgChart1"/>
    <dgm:cxn modelId="{8C2D483D-0C8A-469D-8B62-7DFF60D8A699}" type="presParOf" srcId="{3BED9B71-694D-4D58-B884-74F0C29FC685}" destId="{7B9B7626-B415-46AE-9373-8D4E59798B8E}" srcOrd="0" destOrd="0" presId="urn:microsoft.com/office/officeart/2005/8/layout/orgChart1"/>
    <dgm:cxn modelId="{42F72345-DC3E-4C6B-81FE-0CF715A9D2B4}" type="presParOf" srcId="{3BED9B71-694D-4D58-B884-74F0C29FC685}" destId="{369B8DCC-89AE-4981-8F88-9B93567F1416}" srcOrd="1" destOrd="0" presId="urn:microsoft.com/office/officeart/2005/8/layout/orgChart1"/>
    <dgm:cxn modelId="{7076D168-803B-41BF-B2A0-27BD73AE2279}" type="presParOf" srcId="{647F4055-0482-4F58-AF00-45406D34D8E8}" destId="{384BF9F8-CFCC-4317-8CCD-9EFACDE3F277}" srcOrd="1" destOrd="0" presId="urn:microsoft.com/office/officeart/2005/8/layout/orgChart1"/>
    <dgm:cxn modelId="{0E591D9A-D7EA-4E38-8435-94B432ED3E79}" type="presParOf" srcId="{647F4055-0482-4F58-AF00-45406D34D8E8}" destId="{3F9B0D17-DB86-414F-9C58-D1E961DABEEE}" srcOrd="2" destOrd="0" presId="urn:microsoft.com/office/officeart/2005/8/layout/orgChart1"/>
    <dgm:cxn modelId="{9C97173E-D52E-4B87-964F-4B0937A43C9E}" type="presParOf" srcId="{22E87B82-C0A1-49D5-AD79-F3605E440EDA}" destId="{A859CC73-28E0-4F03-AB67-023A4F9005B7}" srcOrd="2" destOrd="0" presId="urn:microsoft.com/office/officeart/2005/8/layout/orgChart1"/>
    <dgm:cxn modelId="{3F22C38A-B05F-44DE-9142-FD691C0D4C53}" type="presParOf" srcId="{EA2B74F7-8370-409A-9EF2-C3DD6CD9F15F}" destId="{49EA39EE-4ECF-4BEE-9676-EA05859E8A7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B97A5BC7-3781-4432-8A3F-C62BC7413C4C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IE"/>
        </a:p>
      </dgm:t>
    </dgm:pt>
    <dgm:pt modelId="{75F006E0-7515-4C14-A4DF-28C24FAEA4CC}">
      <dgm:prSet phldrT="[Text]" custT="1"/>
      <dgm:spPr>
        <a:xfrm>
          <a:off x="4661617" y="687"/>
          <a:ext cx="735164" cy="367582"/>
        </a:xfrm>
      </dgm:spPr>
      <dgm:t>
        <a:bodyPr/>
        <a:lstStyle/>
        <a:p>
          <a:r>
            <a:rPr lang="en-IE" sz="1200" b="1" dirty="0" smtClean="0">
              <a:latin typeface="Calibri" panose="020F0502020204030204"/>
              <a:ea typeface="+mn-ea"/>
              <a:cs typeface="+mn-cs"/>
            </a:rPr>
            <a:t>Response</a:t>
          </a:r>
          <a:endParaRPr lang="en-IE" sz="1200" b="1" dirty="0">
            <a:latin typeface="Calibri" panose="020F0502020204030204"/>
            <a:ea typeface="+mn-ea"/>
            <a:cs typeface="+mn-cs"/>
          </a:endParaRPr>
        </a:p>
      </dgm:t>
    </dgm:pt>
    <dgm:pt modelId="{DCB8CF5A-E7B8-43C4-AC7B-E90C1CF2CA14}" type="parTrans" cxnId="{E30581F1-7FC0-46B3-8E1D-3A3B3A7E7F4C}">
      <dgm:prSet/>
      <dgm:spPr/>
      <dgm:t>
        <a:bodyPr/>
        <a:lstStyle/>
        <a:p>
          <a:endParaRPr lang="en-IE" sz="1200"/>
        </a:p>
      </dgm:t>
    </dgm:pt>
    <dgm:pt modelId="{AB6B4A79-6254-4F6B-BDEE-5FB8119B9DBA}" type="sibTrans" cxnId="{E30581F1-7FC0-46B3-8E1D-3A3B3A7E7F4C}">
      <dgm:prSet/>
      <dgm:spPr/>
      <dgm:t>
        <a:bodyPr/>
        <a:lstStyle/>
        <a:p>
          <a:endParaRPr lang="en-IE" sz="1200"/>
        </a:p>
      </dgm:t>
    </dgm:pt>
    <dgm:pt modelId="{48A36736-F92C-4A9F-8685-DE05F5960080}">
      <dgm:prSet phldrT="[Text]" custT="1"/>
      <dgm:spPr>
        <a:xfrm>
          <a:off x="213872" y="522654"/>
          <a:ext cx="735164" cy="367582"/>
        </a:xfrm>
      </dgm:spPr>
      <dgm:t>
        <a:bodyPr/>
        <a:lstStyle/>
        <a:p>
          <a:r>
            <a:rPr lang="en-IE" sz="1200" dirty="0" smtClean="0">
              <a:latin typeface="Calibri" panose="020F0502020204030204"/>
              <a:ea typeface="+mn-ea"/>
              <a:cs typeface="+mn-cs"/>
            </a:rPr>
            <a:t>Triage</a:t>
          </a:r>
          <a:endParaRPr lang="en-IE" sz="1200" dirty="0">
            <a:latin typeface="Calibri" panose="020F0502020204030204"/>
            <a:ea typeface="+mn-ea"/>
            <a:cs typeface="+mn-cs"/>
          </a:endParaRPr>
        </a:p>
      </dgm:t>
    </dgm:pt>
    <dgm:pt modelId="{5B03E76E-2CC8-4665-B161-A2B0B975CB4A}" type="parTrans" cxnId="{7D9AE34F-2E72-4A7B-9E20-0595299BCDD9}">
      <dgm:prSet/>
      <dgm:spPr>
        <a:xfrm>
          <a:off x="581455" y="368270"/>
          <a:ext cx="4447744" cy="154384"/>
        </a:xfrm>
      </dgm:spPr>
      <dgm:t>
        <a:bodyPr/>
        <a:lstStyle/>
        <a:p>
          <a:endParaRPr lang="en-IE" sz="1200"/>
        </a:p>
      </dgm:t>
    </dgm:pt>
    <dgm:pt modelId="{3E9123EB-8B16-4F8F-83C9-DF2574302188}" type="sibTrans" cxnId="{7D9AE34F-2E72-4A7B-9E20-0595299BCDD9}">
      <dgm:prSet/>
      <dgm:spPr/>
      <dgm:t>
        <a:bodyPr/>
        <a:lstStyle/>
        <a:p>
          <a:endParaRPr lang="en-IE" sz="1200"/>
        </a:p>
      </dgm:t>
    </dgm:pt>
    <dgm:pt modelId="{6B73D0CE-862B-40F6-B226-5A93011E1CCB}">
      <dgm:prSet phldrT="[Text]" custT="1"/>
      <dgm:spPr>
        <a:xfrm>
          <a:off x="1103421" y="522654"/>
          <a:ext cx="735164" cy="367582"/>
        </a:xfrm>
      </dgm:spPr>
      <dgm:t>
        <a:bodyPr/>
        <a:lstStyle/>
        <a:p>
          <a:r>
            <a:rPr lang="en-IE" sz="1200" dirty="0" smtClean="0">
              <a:latin typeface="Calibri" panose="020F0502020204030204"/>
              <a:ea typeface="+mn-ea"/>
              <a:cs typeface="+mn-cs"/>
            </a:rPr>
            <a:t>Staff intervention</a:t>
          </a:r>
          <a:endParaRPr lang="en-IE" sz="1200" dirty="0">
            <a:latin typeface="Calibri" panose="020F0502020204030204"/>
            <a:ea typeface="+mn-ea"/>
            <a:cs typeface="+mn-cs"/>
          </a:endParaRPr>
        </a:p>
      </dgm:t>
    </dgm:pt>
    <dgm:pt modelId="{E04D41DF-7827-4C83-B556-BD877E96CA4E}" type="parTrans" cxnId="{1B0181F1-417E-4A8B-933F-9B1E625730F9}">
      <dgm:prSet/>
      <dgm:spPr>
        <a:xfrm>
          <a:off x="1471004" y="368270"/>
          <a:ext cx="3558195" cy="154384"/>
        </a:xfrm>
      </dgm:spPr>
      <dgm:t>
        <a:bodyPr/>
        <a:lstStyle/>
        <a:p>
          <a:endParaRPr lang="en-IE" sz="1200"/>
        </a:p>
      </dgm:t>
    </dgm:pt>
    <dgm:pt modelId="{AE749C27-C3D8-429D-8A53-A46033ADB7C5}" type="sibTrans" cxnId="{1B0181F1-417E-4A8B-933F-9B1E625730F9}">
      <dgm:prSet/>
      <dgm:spPr/>
      <dgm:t>
        <a:bodyPr/>
        <a:lstStyle/>
        <a:p>
          <a:endParaRPr lang="en-IE" sz="1200"/>
        </a:p>
      </dgm:t>
    </dgm:pt>
    <dgm:pt modelId="{55DED40D-D44B-4645-8A5E-CA85AB7E0926}">
      <dgm:prSet phldrT="[Text]" custT="1"/>
      <dgm:spPr>
        <a:xfrm>
          <a:off x="2882519" y="522654"/>
          <a:ext cx="735164" cy="367582"/>
        </a:xfrm>
      </dgm:spPr>
      <dgm:t>
        <a:bodyPr/>
        <a:lstStyle/>
        <a:p>
          <a:r>
            <a:rPr lang="en-IE" sz="1200" dirty="0" smtClean="0">
              <a:latin typeface="Calibri" panose="020F0502020204030204"/>
              <a:ea typeface="+mn-ea"/>
              <a:cs typeface="+mn-cs"/>
            </a:rPr>
            <a:t>Following policy</a:t>
          </a:r>
          <a:endParaRPr lang="en-IE" sz="1200" dirty="0">
            <a:latin typeface="Calibri" panose="020F0502020204030204"/>
            <a:ea typeface="+mn-ea"/>
            <a:cs typeface="+mn-cs"/>
          </a:endParaRPr>
        </a:p>
      </dgm:t>
    </dgm:pt>
    <dgm:pt modelId="{5A8B6D11-F0EF-49E4-91F2-10534E245008}" type="parTrans" cxnId="{9D0937A7-C197-4C7D-91E0-CE5E2539FEC7}">
      <dgm:prSet/>
      <dgm:spPr>
        <a:xfrm>
          <a:off x="3250102" y="368270"/>
          <a:ext cx="1779097" cy="154384"/>
        </a:xfrm>
      </dgm:spPr>
      <dgm:t>
        <a:bodyPr/>
        <a:lstStyle/>
        <a:p>
          <a:endParaRPr lang="en-IE" sz="1200"/>
        </a:p>
      </dgm:t>
    </dgm:pt>
    <dgm:pt modelId="{C230CCA4-EE54-4B2E-AC63-E5B8CB56A806}" type="sibTrans" cxnId="{9D0937A7-C197-4C7D-91E0-CE5E2539FEC7}">
      <dgm:prSet/>
      <dgm:spPr/>
      <dgm:t>
        <a:bodyPr/>
        <a:lstStyle/>
        <a:p>
          <a:endParaRPr lang="en-IE" sz="1200"/>
        </a:p>
      </dgm:t>
    </dgm:pt>
    <dgm:pt modelId="{AE1E281F-B036-4E34-859A-A86B6F0D032C}">
      <dgm:prSet phldrT="[Text]" custT="1"/>
      <dgm:spPr>
        <a:xfrm>
          <a:off x="3955859" y="1044621"/>
          <a:ext cx="735164" cy="367582"/>
        </a:xfrm>
      </dgm:spPr>
      <dgm:t>
        <a:bodyPr/>
        <a:lstStyle/>
        <a:p>
          <a:r>
            <a:rPr lang="en-IE" sz="1200" dirty="0" smtClean="0">
              <a:latin typeface="Calibri" panose="020F0502020204030204"/>
              <a:ea typeface="+mn-ea"/>
              <a:cs typeface="+mn-cs"/>
            </a:rPr>
            <a:t>CCTV</a:t>
          </a:r>
          <a:endParaRPr lang="en-IE" sz="1200" dirty="0">
            <a:latin typeface="Calibri" panose="020F0502020204030204"/>
            <a:ea typeface="+mn-ea"/>
            <a:cs typeface="+mn-cs"/>
          </a:endParaRPr>
        </a:p>
      </dgm:t>
    </dgm:pt>
    <dgm:pt modelId="{68750C8E-6B36-4CDF-B333-F3EF9B999C06}" type="parTrans" cxnId="{0E9AA508-F334-430E-99A6-32DFFDE7217A}">
      <dgm:prSet/>
      <dgm:spPr>
        <a:xfrm>
          <a:off x="3845585" y="890236"/>
          <a:ext cx="110274" cy="338175"/>
        </a:xfrm>
      </dgm:spPr>
      <dgm:t>
        <a:bodyPr/>
        <a:lstStyle/>
        <a:p>
          <a:endParaRPr lang="en-IE" sz="1200"/>
        </a:p>
      </dgm:t>
    </dgm:pt>
    <dgm:pt modelId="{8324E083-B52C-4070-8DDE-AC6769C9620B}" type="sibTrans" cxnId="{0E9AA508-F334-430E-99A6-32DFFDE7217A}">
      <dgm:prSet/>
      <dgm:spPr/>
      <dgm:t>
        <a:bodyPr/>
        <a:lstStyle/>
        <a:p>
          <a:endParaRPr lang="en-IE" sz="1200"/>
        </a:p>
      </dgm:t>
    </dgm:pt>
    <dgm:pt modelId="{5EE37D68-A4A2-46A2-B0D5-4DB0259B294F}">
      <dgm:prSet phldrT="[Text]" custT="1"/>
      <dgm:spPr>
        <a:xfrm>
          <a:off x="3955859" y="1566588"/>
          <a:ext cx="735164" cy="367582"/>
        </a:xfrm>
      </dgm:spPr>
      <dgm:t>
        <a:bodyPr/>
        <a:lstStyle/>
        <a:p>
          <a:r>
            <a:rPr lang="en-IE" sz="1100" dirty="0" smtClean="0">
              <a:latin typeface="Calibri" panose="020F0502020204030204"/>
              <a:ea typeface="+mn-ea"/>
              <a:cs typeface="+mn-cs"/>
            </a:rPr>
            <a:t>Claimant</a:t>
          </a:r>
          <a:endParaRPr lang="en-IE" sz="1100" dirty="0">
            <a:latin typeface="Calibri" panose="020F0502020204030204"/>
            <a:ea typeface="+mn-ea"/>
            <a:cs typeface="+mn-cs"/>
          </a:endParaRPr>
        </a:p>
      </dgm:t>
    </dgm:pt>
    <dgm:pt modelId="{CFA25166-1B35-4861-A8B2-A64D482ED0E0}" type="parTrans" cxnId="{4FFC2E48-73CF-4AC8-A671-77E4D7D44CA1}">
      <dgm:prSet/>
      <dgm:spPr>
        <a:xfrm>
          <a:off x="3845585" y="890236"/>
          <a:ext cx="110274" cy="860142"/>
        </a:xfrm>
      </dgm:spPr>
      <dgm:t>
        <a:bodyPr/>
        <a:lstStyle/>
        <a:p>
          <a:endParaRPr lang="en-IE" sz="1200"/>
        </a:p>
      </dgm:t>
    </dgm:pt>
    <dgm:pt modelId="{0EA162EE-1C79-493B-A672-93396191A1CC}" type="sibTrans" cxnId="{4FFC2E48-73CF-4AC8-A671-77E4D7D44CA1}">
      <dgm:prSet/>
      <dgm:spPr/>
      <dgm:t>
        <a:bodyPr/>
        <a:lstStyle/>
        <a:p>
          <a:endParaRPr lang="en-IE" sz="1200"/>
        </a:p>
      </dgm:t>
    </dgm:pt>
    <dgm:pt modelId="{DDE53E44-A781-4610-8A8B-3A7F98E56070}">
      <dgm:prSet phldrT="[Text]" custT="1"/>
      <dgm:spPr>
        <a:xfrm>
          <a:off x="3955859" y="2088554"/>
          <a:ext cx="735164" cy="367582"/>
        </a:xfrm>
      </dgm:spPr>
      <dgm:t>
        <a:bodyPr/>
        <a:lstStyle/>
        <a:p>
          <a:r>
            <a:rPr lang="en-IE" sz="1050" dirty="0" smtClean="0">
              <a:latin typeface="Calibri" panose="020F0502020204030204"/>
              <a:ea typeface="+mn-ea"/>
              <a:cs typeface="+mn-cs"/>
            </a:rPr>
            <a:t>Corroboration</a:t>
          </a:r>
          <a:endParaRPr lang="en-IE" sz="1050" dirty="0">
            <a:latin typeface="Calibri" panose="020F0502020204030204"/>
            <a:ea typeface="+mn-ea"/>
            <a:cs typeface="+mn-cs"/>
          </a:endParaRPr>
        </a:p>
      </dgm:t>
    </dgm:pt>
    <dgm:pt modelId="{D7C0596A-78CD-4880-BE92-49BDF795FCCA}" type="parTrans" cxnId="{569414D7-9E82-4ABD-A028-BC482B614398}">
      <dgm:prSet/>
      <dgm:spPr>
        <a:xfrm>
          <a:off x="3845585" y="890236"/>
          <a:ext cx="110274" cy="1382109"/>
        </a:xfrm>
      </dgm:spPr>
      <dgm:t>
        <a:bodyPr/>
        <a:lstStyle/>
        <a:p>
          <a:endParaRPr lang="en-IE" sz="1200"/>
        </a:p>
      </dgm:t>
    </dgm:pt>
    <dgm:pt modelId="{79BFA805-0CAF-4683-9CC2-8FDB0600173E}" type="sibTrans" cxnId="{569414D7-9E82-4ABD-A028-BC482B614398}">
      <dgm:prSet/>
      <dgm:spPr/>
      <dgm:t>
        <a:bodyPr/>
        <a:lstStyle/>
        <a:p>
          <a:endParaRPr lang="en-IE" sz="1200"/>
        </a:p>
      </dgm:t>
    </dgm:pt>
    <dgm:pt modelId="{86679C24-44F5-4763-94FE-2EB8ADAEB099}">
      <dgm:prSet phldrT="[Text]" custT="1"/>
      <dgm:spPr>
        <a:xfrm>
          <a:off x="3955859" y="2610521"/>
          <a:ext cx="735164" cy="367582"/>
        </a:xfrm>
      </dgm:spPr>
      <dgm:t>
        <a:bodyPr/>
        <a:lstStyle/>
        <a:p>
          <a:r>
            <a:rPr lang="en-IE" sz="1100" dirty="0" smtClean="0">
              <a:latin typeface="Calibri" panose="020F0502020204030204"/>
              <a:ea typeface="+mn-ea"/>
              <a:cs typeface="+mn-cs"/>
            </a:rPr>
            <a:t>Staff</a:t>
          </a:r>
          <a:endParaRPr lang="en-IE" sz="1100" dirty="0">
            <a:latin typeface="Calibri" panose="020F0502020204030204"/>
            <a:ea typeface="+mn-ea"/>
            <a:cs typeface="+mn-cs"/>
          </a:endParaRPr>
        </a:p>
      </dgm:t>
    </dgm:pt>
    <dgm:pt modelId="{0BCF4EE7-F969-4DDF-B232-30618BDDD212}" type="parTrans" cxnId="{F53A36DB-842F-49B1-A4DE-260C3E60BBFB}">
      <dgm:prSet/>
      <dgm:spPr>
        <a:xfrm>
          <a:off x="3845585" y="890236"/>
          <a:ext cx="110274" cy="1904075"/>
        </a:xfrm>
      </dgm:spPr>
      <dgm:t>
        <a:bodyPr/>
        <a:lstStyle/>
        <a:p>
          <a:endParaRPr lang="en-IE" sz="1200"/>
        </a:p>
      </dgm:t>
    </dgm:pt>
    <dgm:pt modelId="{523A0E86-216C-4D62-B13B-5A811C440BB0}" type="sibTrans" cxnId="{F53A36DB-842F-49B1-A4DE-260C3E60BBFB}">
      <dgm:prSet/>
      <dgm:spPr/>
      <dgm:t>
        <a:bodyPr/>
        <a:lstStyle/>
        <a:p>
          <a:endParaRPr lang="en-IE" sz="1200"/>
        </a:p>
      </dgm:t>
    </dgm:pt>
    <dgm:pt modelId="{1B2ED5DE-DC79-42CF-8BBB-B395A3698FA0}">
      <dgm:prSet phldrT="[Text]" custT="1"/>
      <dgm:spPr>
        <a:xfrm>
          <a:off x="3955859" y="3132488"/>
          <a:ext cx="735164" cy="367582"/>
        </a:xfrm>
      </dgm:spPr>
      <dgm:t>
        <a:bodyPr/>
        <a:lstStyle/>
        <a:p>
          <a:r>
            <a:rPr lang="en-IE" sz="1100" dirty="0" smtClean="0">
              <a:latin typeface="Calibri" panose="020F0502020204030204"/>
              <a:ea typeface="+mn-ea"/>
              <a:cs typeface="+mn-cs"/>
            </a:rPr>
            <a:t>Unfounded</a:t>
          </a:r>
          <a:endParaRPr lang="en-IE" sz="1100" dirty="0">
            <a:latin typeface="Calibri" panose="020F0502020204030204"/>
            <a:ea typeface="+mn-ea"/>
            <a:cs typeface="+mn-cs"/>
          </a:endParaRPr>
        </a:p>
      </dgm:t>
    </dgm:pt>
    <dgm:pt modelId="{A9721AA9-4B86-4BF2-895B-1049781F97EA}" type="parTrans" cxnId="{B98EDDE0-6F15-4D71-AB9F-D3CD2AA77B86}">
      <dgm:prSet/>
      <dgm:spPr>
        <a:xfrm>
          <a:off x="3845585" y="890236"/>
          <a:ext cx="110274" cy="2426042"/>
        </a:xfrm>
      </dgm:spPr>
      <dgm:t>
        <a:bodyPr/>
        <a:lstStyle/>
        <a:p>
          <a:endParaRPr lang="en-IE" sz="1200"/>
        </a:p>
      </dgm:t>
    </dgm:pt>
    <dgm:pt modelId="{28CE6616-BBE0-4A26-AB3E-B225899DB9F1}" type="sibTrans" cxnId="{B98EDDE0-6F15-4D71-AB9F-D3CD2AA77B86}">
      <dgm:prSet/>
      <dgm:spPr/>
      <dgm:t>
        <a:bodyPr/>
        <a:lstStyle/>
        <a:p>
          <a:endParaRPr lang="en-IE" sz="1200"/>
        </a:p>
      </dgm:t>
    </dgm:pt>
    <dgm:pt modelId="{AE583A25-2567-4C70-AA5F-D318FC6B187A}">
      <dgm:prSet phldrT="[Text]" custT="1"/>
      <dgm:spPr>
        <a:xfrm>
          <a:off x="4661617" y="522654"/>
          <a:ext cx="735164" cy="367582"/>
        </a:xfrm>
      </dgm:spPr>
      <dgm:t>
        <a:bodyPr/>
        <a:lstStyle/>
        <a:p>
          <a:r>
            <a:rPr lang="en-IE" sz="1200" dirty="0" smtClean="0">
              <a:latin typeface="Calibri" panose="020F0502020204030204"/>
              <a:ea typeface="+mn-ea"/>
              <a:cs typeface="+mn-cs"/>
            </a:rPr>
            <a:t>Staff suspension</a:t>
          </a:r>
          <a:endParaRPr lang="en-IE" sz="1200" dirty="0">
            <a:latin typeface="Calibri" panose="020F0502020204030204"/>
            <a:ea typeface="+mn-ea"/>
            <a:cs typeface="+mn-cs"/>
          </a:endParaRPr>
        </a:p>
      </dgm:t>
    </dgm:pt>
    <dgm:pt modelId="{2A1B72AD-6FD3-41CB-BEC9-EDE0058167B5}" type="parTrans" cxnId="{F11CB9D2-B6E8-4BC1-8642-AC270E14A5C2}">
      <dgm:prSet/>
      <dgm:spPr>
        <a:xfrm>
          <a:off x="4983479" y="368270"/>
          <a:ext cx="91440" cy="154384"/>
        </a:xfrm>
      </dgm:spPr>
      <dgm:t>
        <a:bodyPr/>
        <a:lstStyle/>
        <a:p>
          <a:endParaRPr lang="en-IE" sz="1200"/>
        </a:p>
      </dgm:t>
    </dgm:pt>
    <dgm:pt modelId="{62C7FA4F-0685-42C3-94F2-649FD93D0528}" type="sibTrans" cxnId="{F11CB9D2-B6E8-4BC1-8642-AC270E14A5C2}">
      <dgm:prSet/>
      <dgm:spPr/>
      <dgm:t>
        <a:bodyPr/>
        <a:lstStyle/>
        <a:p>
          <a:endParaRPr lang="en-IE" sz="1200"/>
        </a:p>
      </dgm:t>
    </dgm:pt>
    <dgm:pt modelId="{D8701D2A-58EF-4B16-BDCF-FFCD6000A433}">
      <dgm:prSet phldrT="[Text]" custT="1"/>
      <dgm:spPr>
        <a:xfrm>
          <a:off x="7330264" y="522654"/>
          <a:ext cx="735164" cy="367582"/>
        </a:xfrm>
      </dgm:spPr>
      <dgm:t>
        <a:bodyPr/>
        <a:lstStyle/>
        <a:p>
          <a:r>
            <a:rPr lang="en-IE" sz="1200" dirty="0" smtClean="0">
              <a:latin typeface="Calibri" panose="020F0502020204030204"/>
              <a:ea typeface="+mn-ea"/>
              <a:cs typeface="+mn-cs"/>
            </a:rPr>
            <a:t>Referral</a:t>
          </a:r>
          <a:endParaRPr lang="en-IE" sz="1200" dirty="0">
            <a:latin typeface="Calibri" panose="020F0502020204030204"/>
            <a:ea typeface="+mn-ea"/>
            <a:cs typeface="+mn-cs"/>
          </a:endParaRPr>
        </a:p>
      </dgm:t>
    </dgm:pt>
    <dgm:pt modelId="{853C3CC4-16DB-4AD8-9835-1706AEDCDEB0}" type="parTrans" cxnId="{E33120FF-B47C-4B97-8771-5645C06B5FF3}">
      <dgm:prSet/>
      <dgm:spPr>
        <a:xfrm>
          <a:off x="5029199" y="368270"/>
          <a:ext cx="2668646" cy="154384"/>
        </a:xfrm>
      </dgm:spPr>
      <dgm:t>
        <a:bodyPr/>
        <a:lstStyle/>
        <a:p>
          <a:endParaRPr lang="en-IE" sz="1200"/>
        </a:p>
      </dgm:t>
    </dgm:pt>
    <dgm:pt modelId="{36D0B4B3-31A4-4644-8096-3A5C067DAD38}" type="sibTrans" cxnId="{E33120FF-B47C-4B97-8771-5645C06B5FF3}">
      <dgm:prSet/>
      <dgm:spPr/>
      <dgm:t>
        <a:bodyPr/>
        <a:lstStyle/>
        <a:p>
          <a:endParaRPr lang="en-IE" sz="1200"/>
        </a:p>
      </dgm:t>
    </dgm:pt>
    <dgm:pt modelId="{FA50BC63-D1C1-436D-AE03-C854304DB317}">
      <dgm:prSet phldrT="[Text]" custT="1"/>
      <dgm:spPr>
        <a:xfrm>
          <a:off x="6440715" y="522654"/>
          <a:ext cx="735164" cy="367582"/>
        </a:xfrm>
      </dgm:spPr>
      <dgm:t>
        <a:bodyPr/>
        <a:lstStyle/>
        <a:p>
          <a:r>
            <a:rPr lang="en-IE" sz="1200" dirty="0" smtClean="0">
              <a:latin typeface="Calibri" panose="020F0502020204030204"/>
              <a:ea typeface="+mn-ea"/>
              <a:cs typeface="+mn-cs"/>
            </a:rPr>
            <a:t>Reporting/ Informing</a:t>
          </a:r>
          <a:endParaRPr lang="en-IE" sz="1200" dirty="0">
            <a:latin typeface="Calibri" panose="020F0502020204030204"/>
            <a:ea typeface="+mn-ea"/>
            <a:cs typeface="+mn-cs"/>
          </a:endParaRPr>
        </a:p>
      </dgm:t>
    </dgm:pt>
    <dgm:pt modelId="{3CA1EA03-8EB0-43BA-A788-06C0740F3CC7}" type="parTrans" cxnId="{EAD54A66-FB7F-4796-8CD7-CAAD99C364B4}">
      <dgm:prSet/>
      <dgm:spPr>
        <a:xfrm>
          <a:off x="5029199" y="368270"/>
          <a:ext cx="1779097" cy="154384"/>
        </a:xfrm>
      </dgm:spPr>
      <dgm:t>
        <a:bodyPr/>
        <a:lstStyle/>
        <a:p>
          <a:endParaRPr lang="en-IE" sz="1200"/>
        </a:p>
      </dgm:t>
    </dgm:pt>
    <dgm:pt modelId="{AD5EDFCA-780E-47BA-BADF-FE8A9455B59F}" type="sibTrans" cxnId="{EAD54A66-FB7F-4796-8CD7-CAAD99C364B4}">
      <dgm:prSet/>
      <dgm:spPr/>
      <dgm:t>
        <a:bodyPr/>
        <a:lstStyle/>
        <a:p>
          <a:endParaRPr lang="en-IE" sz="1200"/>
        </a:p>
      </dgm:t>
    </dgm:pt>
    <dgm:pt modelId="{FF0113D3-D190-41D2-99D9-F857F07E51B1}">
      <dgm:prSet phldrT="[Text]" custT="1"/>
      <dgm:spPr>
        <a:xfrm>
          <a:off x="6624506" y="1044621"/>
          <a:ext cx="735164" cy="367582"/>
        </a:xfrm>
      </dgm:spPr>
      <dgm:t>
        <a:bodyPr/>
        <a:lstStyle/>
        <a:p>
          <a:r>
            <a:rPr lang="en-IE" sz="1100" dirty="0" smtClean="0">
              <a:latin typeface="Calibri" panose="020F0502020204030204"/>
              <a:ea typeface="+mn-ea"/>
              <a:cs typeface="+mn-cs"/>
            </a:rPr>
            <a:t>Garda</a:t>
          </a:r>
          <a:endParaRPr lang="en-IE" sz="1100" dirty="0">
            <a:latin typeface="Calibri" panose="020F0502020204030204"/>
            <a:ea typeface="+mn-ea"/>
            <a:cs typeface="+mn-cs"/>
          </a:endParaRPr>
        </a:p>
      </dgm:t>
    </dgm:pt>
    <dgm:pt modelId="{DEC8512B-1EB0-40EE-A11C-9FF1625FBF93}" type="parTrans" cxnId="{F9F5C494-56B6-4A7F-885E-E16A8C8A2488}">
      <dgm:prSet/>
      <dgm:spPr>
        <a:xfrm>
          <a:off x="6514232" y="890236"/>
          <a:ext cx="110274" cy="338175"/>
        </a:xfrm>
      </dgm:spPr>
      <dgm:t>
        <a:bodyPr/>
        <a:lstStyle/>
        <a:p>
          <a:endParaRPr lang="en-IE" sz="1200"/>
        </a:p>
      </dgm:t>
    </dgm:pt>
    <dgm:pt modelId="{9573F3A1-03E8-4DCF-913F-BCB8C4B8CE9F}" type="sibTrans" cxnId="{F9F5C494-56B6-4A7F-885E-E16A8C8A2488}">
      <dgm:prSet/>
      <dgm:spPr/>
      <dgm:t>
        <a:bodyPr/>
        <a:lstStyle/>
        <a:p>
          <a:endParaRPr lang="en-IE" sz="1200"/>
        </a:p>
      </dgm:t>
    </dgm:pt>
    <dgm:pt modelId="{1A4E3760-5AB1-41A4-BF26-9E222D7FEE5E}">
      <dgm:prSet phldrT="[Text]" custT="1"/>
      <dgm:spPr>
        <a:xfrm>
          <a:off x="6624506" y="1566588"/>
          <a:ext cx="735164" cy="367582"/>
        </a:xfrm>
      </dgm:spPr>
      <dgm:t>
        <a:bodyPr/>
        <a:lstStyle/>
        <a:p>
          <a:r>
            <a:rPr lang="en-IE" sz="1100" dirty="0" smtClean="0">
              <a:latin typeface="Calibri" panose="020F0502020204030204"/>
              <a:ea typeface="+mn-ea"/>
              <a:cs typeface="+mn-cs"/>
            </a:rPr>
            <a:t>Tusla</a:t>
          </a:r>
          <a:endParaRPr lang="en-IE" sz="1100" dirty="0">
            <a:latin typeface="Calibri" panose="020F0502020204030204"/>
            <a:ea typeface="+mn-ea"/>
            <a:cs typeface="+mn-cs"/>
          </a:endParaRPr>
        </a:p>
      </dgm:t>
    </dgm:pt>
    <dgm:pt modelId="{ACE94F03-0807-4464-8D21-31E3EDE4B7D9}" type="parTrans" cxnId="{3F090ADE-BE69-42CD-B104-B4285D6DF12C}">
      <dgm:prSet/>
      <dgm:spPr>
        <a:xfrm>
          <a:off x="6514232" y="890236"/>
          <a:ext cx="110274" cy="860142"/>
        </a:xfrm>
      </dgm:spPr>
      <dgm:t>
        <a:bodyPr/>
        <a:lstStyle/>
        <a:p>
          <a:endParaRPr lang="en-IE" sz="1200"/>
        </a:p>
      </dgm:t>
    </dgm:pt>
    <dgm:pt modelId="{5B162183-2B02-46A7-B186-E51F1162D7EE}" type="sibTrans" cxnId="{3F090ADE-BE69-42CD-B104-B4285D6DF12C}">
      <dgm:prSet/>
      <dgm:spPr/>
      <dgm:t>
        <a:bodyPr/>
        <a:lstStyle/>
        <a:p>
          <a:endParaRPr lang="en-IE" sz="1200"/>
        </a:p>
      </dgm:t>
    </dgm:pt>
    <dgm:pt modelId="{7013CD3D-3C59-463A-AC0A-650F602168DE}">
      <dgm:prSet phldrT="[Text]" custT="1"/>
      <dgm:spPr>
        <a:xfrm>
          <a:off x="6624506" y="2088554"/>
          <a:ext cx="735164" cy="367582"/>
        </a:xfrm>
      </dgm:spPr>
      <dgm:t>
        <a:bodyPr/>
        <a:lstStyle/>
        <a:p>
          <a:r>
            <a:rPr lang="en-IE" sz="1200" dirty="0" smtClean="0">
              <a:latin typeface="Calibri" panose="020F0502020204030204"/>
              <a:ea typeface="+mn-ea"/>
              <a:cs typeface="+mn-cs"/>
            </a:rPr>
            <a:t>HSE</a:t>
          </a:r>
          <a:endParaRPr lang="en-IE" sz="1200" dirty="0">
            <a:latin typeface="Calibri" panose="020F0502020204030204"/>
            <a:ea typeface="+mn-ea"/>
            <a:cs typeface="+mn-cs"/>
          </a:endParaRPr>
        </a:p>
      </dgm:t>
    </dgm:pt>
    <dgm:pt modelId="{37405C5E-B96D-49B0-AA9E-BB0C7056534B}" type="parTrans" cxnId="{F9C434E9-F608-49C6-BECD-9E2C44B6FE2F}">
      <dgm:prSet/>
      <dgm:spPr>
        <a:xfrm>
          <a:off x="6514232" y="890236"/>
          <a:ext cx="110274" cy="1382109"/>
        </a:xfrm>
      </dgm:spPr>
      <dgm:t>
        <a:bodyPr/>
        <a:lstStyle/>
        <a:p>
          <a:endParaRPr lang="en-IE" sz="1200"/>
        </a:p>
      </dgm:t>
    </dgm:pt>
    <dgm:pt modelId="{49569350-5217-4E57-8EB1-132A705C38C3}" type="sibTrans" cxnId="{F9C434E9-F608-49C6-BECD-9E2C44B6FE2F}">
      <dgm:prSet/>
      <dgm:spPr/>
      <dgm:t>
        <a:bodyPr/>
        <a:lstStyle/>
        <a:p>
          <a:endParaRPr lang="en-IE" sz="1200"/>
        </a:p>
      </dgm:t>
    </dgm:pt>
    <dgm:pt modelId="{4AD5F91A-8AFE-49BC-B8AE-ADBC4561FCE8}">
      <dgm:prSet phldrT="[Text]" custT="1"/>
      <dgm:spPr>
        <a:xfrm>
          <a:off x="6624506" y="2610521"/>
          <a:ext cx="735164" cy="367582"/>
        </a:xfrm>
      </dgm:spPr>
      <dgm:t>
        <a:bodyPr/>
        <a:lstStyle/>
        <a:p>
          <a:r>
            <a:rPr lang="en-IE" sz="1100" dirty="0" smtClean="0">
              <a:latin typeface="Calibri" panose="020F0502020204030204"/>
              <a:ea typeface="+mn-ea"/>
              <a:cs typeface="+mn-cs"/>
            </a:rPr>
            <a:t>NMBI</a:t>
          </a:r>
          <a:endParaRPr lang="en-IE" sz="1100" dirty="0">
            <a:latin typeface="Calibri" panose="020F0502020204030204"/>
            <a:ea typeface="+mn-ea"/>
            <a:cs typeface="+mn-cs"/>
          </a:endParaRPr>
        </a:p>
      </dgm:t>
    </dgm:pt>
    <dgm:pt modelId="{30299AB3-83E5-4DF1-B769-421601ABFFFB}" type="parTrans" cxnId="{15C1F97D-8CA6-4EC1-BC68-48A1C709D175}">
      <dgm:prSet/>
      <dgm:spPr>
        <a:xfrm>
          <a:off x="6514232" y="890236"/>
          <a:ext cx="110274" cy="1904075"/>
        </a:xfrm>
      </dgm:spPr>
      <dgm:t>
        <a:bodyPr/>
        <a:lstStyle/>
        <a:p>
          <a:endParaRPr lang="en-IE" sz="1200"/>
        </a:p>
      </dgm:t>
    </dgm:pt>
    <dgm:pt modelId="{D5B67DEF-D84C-4A1D-911C-51D6FC73A6A8}" type="sibTrans" cxnId="{15C1F97D-8CA6-4EC1-BC68-48A1C709D175}">
      <dgm:prSet/>
      <dgm:spPr/>
      <dgm:t>
        <a:bodyPr/>
        <a:lstStyle/>
        <a:p>
          <a:endParaRPr lang="en-IE" sz="1200"/>
        </a:p>
      </dgm:t>
    </dgm:pt>
    <dgm:pt modelId="{8AFE9253-B3E4-4A4D-96F3-F80AAA51632B}">
      <dgm:prSet phldrT="[Text]" custT="1"/>
      <dgm:spPr>
        <a:xfrm>
          <a:off x="6624506" y="3132488"/>
          <a:ext cx="735164" cy="367582"/>
        </a:xfrm>
      </dgm:spPr>
      <dgm:t>
        <a:bodyPr/>
        <a:lstStyle/>
        <a:p>
          <a:r>
            <a:rPr lang="en-IE" sz="1100" dirty="0" smtClean="0">
              <a:latin typeface="Calibri" panose="020F0502020204030204"/>
              <a:ea typeface="+mn-ea"/>
              <a:cs typeface="+mn-cs"/>
            </a:rPr>
            <a:t>PIC</a:t>
          </a:r>
          <a:r>
            <a:rPr lang="en-IE" sz="1200" dirty="0" smtClean="0">
              <a:latin typeface="Calibri" panose="020F0502020204030204"/>
              <a:ea typeface="+mn-ea"/>
              <a:cs typeface="+mn-cs"/>
            </a:rPr>
            <a:t>/ </a:t>
          </a:r>
          <a:r>
            <a:rPr lang="en-IE" sz="1100" dirty="0" smtClean="0">
              <a:latin typeface="Calibri" panose="020F0502020204030204"/>
              <a:ea typeface="+mn-ea"/>
              <a:cs typeface="+mn-cs"/>
            </a:rPr>
            <a:t>Management</a:t>
          </a:r>
          <a:endParaRPr lang="en-IE" sz="1100" dirty="0">
            <a:latin typeface="Calibri" panose="020F0502020204030204"/>
            <a:ea typeface="+mn-ea"/>
            <a:cs typeface="+mn-cs"/>
          </a:endParaRPr>
        </a:p>
      </dgm:t>
    </dgm:pt>
    <dgm:pt modelId="{7DF8273B-CEE9-45A0-89E9-A7E68CBCDC96}" type="parTrans" cxnId="{E530B55E-E03D-4DAB-AFBD-2DA2448D4484}">
      <dgm:prSet/>
      <dgm:spPr>
        <a:xfrm>
          <a:off x="6514232" y="890236"/>
          <a:ext cx="110274" cy="2426042"/>
        </a:xfrm>
      </dgm:spPr>
      <dgm:t>
        <a:bodyPr/>
        <a:lstStyle/>
        <a:p>
          <a:endParaRPr lang="en-IE" sz="1200"/>
        </a:p>
      </dgm:t>
    </dgm:pt>
    <dgm:pt modelId="{FD8FACA1-F400-44D4-B459-792D6EC2C168}" type="sibTrans" cxnId="{E530B55E-E03D-4DAB-AFBD-2DA2448D4484}">
      <dgm:prSet/>
      <dgm:spPr/>
      <dgm:t>
        <a:bodyPr/>
        <a:lstStyle/>
        <a:p>
          <a:endParaRPr lang="en-IE" sz="1200"/>
        </a:p>
      </dgm:t>
    </dgm:pt>
    <dgm:pt modelId="{A465F24F-DAE9-4746-84FA-394EE30AB213}">
      <dgm:prSet phldrT="[Text]" custT="1"/>
      <dgm:spPr>
        <a:xfrm>
          <a:off x="6624506" y="3654454"/>
          <a:ext cx="735164" cy="367582"/>
        </a:xfrm>
      </dgm:spPr>
      <dgm:t>
        <a:bodyPr/>
        <a:lstStyle/>
        <a:p>
          <a:r>
            <a:rPr lang="en-IE" sz="1100" dirty="0" smtClean="0">
              <a:latin typeface="Calibri" panose="020F0502020204030204"/>
              <a:ea typeface="+mn-ea"/>
              <a:cs typeface="+mn-cs"/>
            </a:rPr>
            <a:t>Safeguarding</a:t>
          </a:r>
          <a:endParaRPr lang="en-IE" sz="1100" dirty="0">
            <a:latin typeface="Calibri" panose="020F0502020204030204"/>
            <a:ea typeface="+mn-ea"/>
            <a:cs typeface="+mn-cs"/>
          </a:endParaRPr>
        </a:p>
      </dgm:t>
    </dgm:pt>
    <dgm:pt modelId="{AA2CF9E9-1076-4ECD-BE86-9C4834BF56A8}" type="parTrans" cxnId="{30AB7616-8E9E-4713-A5E2-70153EC1F54D}">
      <dgm:prSet/>
      <dgm:spPr>
        <a:xfrm>
          <a:off x="6514232" y="890236"/>
          <a:ext cx="110274" cy="2948009"/>
        </a:xfrm>
      </dgm:spPr>
      <dgm:t>
        <a:bodyPr/>
        <a:lstStyle/>
        <a:p>
          <a:endParaRPr lang="en-IE" sz="1200"/>
        </a:p>
      </dgm:t>
    </dgm:pt>
    <dgm:pt modelId="{86750A4A-228E-4119-BB21-A2CEB9DB4305}" type="sibTrans" cxnId="{30AB7616-8E9E-4713-A5E2-70153EC1F54D}">
      <dgm:prSet/>
      <dgm:spPr/>
      <dgm:t>
        <a:bodyPr/>
        <a:lstStyle/>
        <a:p>
          <a:endParaRPr lang="en-IE" sz="1200"/>
        </a:p>
      </dgm:t>
    </dgm:pt>
    <dgm:pt modelId="{CBF89CD1-2467-48CA-8E5E-9BF342BB56DE}">
      <dgm:prSet phldrT="[Text]" custT="1"/>
      <dgm:spPr>
        <a:xfrm>
          <a:off x="8219813" y="522654"/>
          <a:ext cx="735164" cy="367582"/>
        </a:xfrm>
      </dgm:spPr>
      <dgm:t>
        <a:bodyPr/>
        <a:lstStyle/>
        <a:p>
          <a:r>
            <a:rPr lang="en-IE" sz="1200" dirty="0" smtClean="0">
              <a:latin typeface="Calibri" panose="020F0502020204030204"/>
              <a:ea typeface="+mn-ea"/>
              <a:cs typeface="+mn-cs"/>
            </a:rPr>
            <a:t>Medical intervention</a:t>
          </a:r>
          <a:endParaRPr lang="en-IE" sz="1200" dirty="0">
            <a:latin typeface="Calibri" panose="020F0502020204030204"/>
            <a:ea typeface="+mn-ea"/>
            <a:cs typeface="+mn-cs"/>
          </a:endParaRPr>
        </a:p>
      </dgm:t>
    </dgm:pt>
    <dgm:pt modelId="{CCD291F3-FBAE-473B-9C7A-91EE918A43AC}" type="parTrans" cxnId="{2E0A10E7-E0F7-4843-A1BF-6C2F1E9F904F}">
      <dgm:prSet/>
      <dgm:spPr>
        <a:xfrm>
          <a:off x="5029199" y="368270"/>
          <a:ext cx="3558195" cy="154384"/>
        </a:xfrm>
      </dgm:spPr>
      <dgm:t>
        <a:bodyPr/>
        <a:lstStyle/>
        <a:p>
          <a:endParaRPr lang="en-IE" sz="1200"/>
        </a:p>
      </dgm:t>
    </dgm:pt>
    <dgm:pt modelId="{7BC6D119-C109-45F5-8E75-F1A9A56DFA99}" type="sibTrans" cxnId="{2E0A10E7-E0F7-4843-A1BF-6C2F1E9F904F}">
      <dgm:prSet/>
      <dgm:spPr/>
      <dgm:t>
        <a:bodyPr/>
        <a:lstStyle/>
        <a:p>
          <a:endParaRPr lang="en-IE" sz="1200"/>
        </a:p>
      </dgm:t>
    </dgm:pt>
    <dgm:pt modelId="{DDF77925-6A7C-47DA-85D5-185CA1296A4C}">
      <dgm:prSet phldrT="[Text]" custT="1"/>
      <dgm:spPr>
        <a:xfrm>
          <a:off x="9109362" y="522654"/>
          <a:ext cx="735164" cy="367582"/>
        </a:xfrm>
      </dgm:spPr>
      <dgm:t>
        <a:bodyPr/>
        <a:lstStyle/>
        <a:p>
          <a:r>
            <a:rPr lang="en-IE" sz="1200" dirty="0" smtClean="0">
              <a:latin typeface="Calibri" panose="020F0502020204030204"/>
              <a:ea typeface="+mn-ea"/>
              <a:cs typeface="+mn-cs"/>
            </a:rPr>
            <a:t>MDT involved</a:t>
          </a:r>
          <a:endParaRPr lang="en-IE" sz="1200" dirty="0">
            <a:latin typeface="Calibri" panose="020F0502020204030204"/>
            <a:ea typeface="+mn-ea"/>
            <a:cs typeface="+mn-cs"/>
          </a:endParaRPr>
        </a:p>
      </dgm:t>
    </dgm:pt>
    <dgm:pt modelId="{E9602551-1C30-45AD-B42E-7702342BFD4B}" type="parTrans" cxnId="{E8BF1C3B-774F-4D96-AC1F-24E6282E751A}">
      <dgm:prSet/>
      <dgm:spPr>
        <a:xfrm>
          <a:off x="5029199" y="368270"/>
          <a:ext cx="4447744" cy="154384"/>
        </a:xfrm>
      </dgm:spPr>
      <dgm:t>
        <a:bodyPr/>
        <a:lstStyle/>
        <a:p>
          <a:endParaRPr lang="en-IE" sz="1200"/>
        </a:p>
      </dgm:t>
    </dgm:pt>
    <dgm:pt modelId="{140A38C4-D5D6-49FE-BA40-B981920D07D4}" type="sibTrans" cxnId="{E8BF1C3B-774F-4D96-AC1F-24E6282E751A}">
      <dgm:prSet/>
      <dgm:spPr/>
      <dgm:t>
        <a:bodyPr/>
        <a:lstStyle/>
        <a:p>
          <a:endParaRPr lang="en-IE" sz="1200"/>
        </a:p>
      </dgm:t>
    </dgm:pt>
    <dgm:pt modelId="{F6F66542-E2E0-4234-96CF-7B528083699B}">
      <dgm:prSet phldrT="[Text]" custT="1"/>
      <dgm:spPr>
        <a:xfrm>
          <a:off x="3772068" y="522654"/>
          <a:ext cx="735164" cy="367582"/>
        </a:xfrm>
      </dgm:spPr>
      <dgm:t>
        <a:bodyPr/>
        <a:lstStyle/>
        <a:p>
          <a:r>
            <a:rPr lang="en-IE" sz="1200" dirty="0" smtClean="0">
              <a:latin typeface="Calibri" panose="020F0502020204030204"/>
              <a:ea typeface="+mn-ea"/>
              <a:cs typeface="+mn-cs"/>
            </a:rPr>
            <a:t>Investigating</a:t>
          </a:r>
          <a:endParaRPr lang="en-IE" sz="1200" dirty="0">
            <a:latin typeface="Calibri" panose="020F0502020204030204"/>
            <a:ea typeface="+mn-ea"/>
            <a:cs typeface="+mn-cs"/>
          </a:endParaRPr>
        </a:p>
      </dgm:t>
    </dgm:pt>
    <dgm:pt modelId="{654E3EB5-202E-4A31-82EA-385B84883F40}" type="parTrans" cxnId="{A30D9561-9252-40E7-9895-284B3213A2B2}">
      <dgm:prSet/>
      <dgm:spPr>
        <a:xfrm>
          <a:off x="4139651" y="368270"/>
          <a:ext cx="889548" cy="154384"/>
        </a:xfrm>
      </dgm:spPr>
      <dgm:t>
        <a:bodyPr/>
        <a:lstStyle/>
        <a:p>
          <a:endParaRPr lang="en-IE" sz="1200"/>
        </a:p>
      </dgm:t>
    </dgm:pt>
    <dgm:pt modelId="{5D5E90E8-DFEB-4E85-9663-781732236748}" type="sibTrans" cxnId="{A30D9561-9252-40E7-9895-284B3213A2B2}">
      <dgm:prSet/>
      <dgm:spPr/>
      <dgm:t>
        <a:bodyPr/>
        <a:lstStyle/>
        <a:p>
          <a:endParaRPr lang="en-IE" sz="1200"/>
        </a:p>
      </dgm:t>
    </dgm:pt>
    <dgm:pt modelId="{BD089FC9-3CD0-4907-A593-9FF29AFABBEE}">
      <dgm:prSet phldrT="[Text]" custT="1"/>
      <dgm:spPr>
        <a:xfrm>
          <a:off x="5551166" y="522654"/>
          <a:ext cx="735164" cy="367582"/>
        </a:xfrm>
      </dgm:spPr>
      <dgm:t>
        <a:bodyPr/>
        <a:lstStyle/>
        <a:p>
          <a:r>
            <a:rPr lang="en-IE" sz="1200" dirty="0" smtClean="0">
              <a:latin typeface="Calibri" panose="020F0502020204030204"/>
              <a:ea typeface="+mn-ea"/>
              <a:cs typeface="+mn-cs"/>
            </a:rPr>
            <a:t>Family/NOK</a:t>
          </a:r>
          <a:endParaRPr lang="en-IE" sz="1200" dirty="0">
            <a:latin typeface="Calibri" panose="020F0502020204030204"/>
            <a:ea typeface="+mn-ea"/>
            <a:cs typeface="+mn-cs"/>
          </a:endParaRPr>
        </a:p>
      </dgm:t>
    </dgm:pt>
    <dgm:pt modelId="{B95D7732-A235-405D-B9B3-EE87F1A144C6}" type="sibTrans" cxnId="{E9A1E83F-CE46-4857-A3AA-F815D67F4095}">
      <dgm:prSet/>
      <dgm:spPr/>
      <dgm:t>
        <a:bodyPr/>
        <a:lstStyle/>
        <a:p>
          <a:endParaRPr lang="en-IE" sz="1200"/>
        </a:p>
      </dgm:t>
    </dgm:pt>
    <dgm:pt modelId="{5479E81C-5A1D-4BC6-A2BF-7F453FD43A6A}" type="parTrans" cxnId="{E9A1E83F-CE46-4857-A3AA-F815D67F4095}">
      <dgm:prSet/>
      <dgm:spPr>
        <a:xfrm>
          <a:off x="5029199" y="368270"/>
          <a:ext cx="889548" cy="154384"/>
        </a:xfrm>
      </dgm:spPr>
      <dgm:t>
        <a:bodyPr/>
        <a:lstStyle/>
        <a:p>
          <a:endParaRPr lang="en-IE" sz="1200"/>
        </a:p>
      </dgm:t>
    </dgm:pt>
    <dgm:pt modelId="{9C9EFEA7-EEB6-4527-827C-836BAB100358}">
      <dgm:prSet phldrT="[Text]" custT="1"/>
      <dgm:spPr>
        <a:xfrm>
          <a:off x="1992970" y="522654"/>
          <a:ext cx="735164" cy="367582"/>
        </a:xfrm>
      </dgm:spPr>
      <dgm:t>
        <a:bodyPr/>
        <a:lstStyle/>
        <a:p>
          <a:r>
            <a:rPr lang="en-IE" sz="1200" dirty="0" smtClean="0">
              <a:latin typeface="Calibri" panose="020F0502020204030204"/>
              <a:ea typeface="+mn-ea"/>
              <a:cs typeface="+mn-cs"/>
            </a:rPr>
            <a:t>Considerate care</a:t>
          </a:r>
          <a:endParaRPr lang="en-IE" sz="1200" dirty="0">
            <a:latin typeface="Calibri" panose="020F0502020204030204"/>
            <a:ea typeface="+mn-ea"/>
            <a:cs typeface="+mn-cs"/>
          </a:endParaRPr>
        </a:p>
      </dgm:t>
    </dgm:pt>
    <dgm:pt modelId="{6A24E99D-FDC7-4764-8F50-D0792E961028}" type="parTrans" cxnId="{BA41DFE4-89D5-41CF-8E19-A6EA6A802715}">
      <dgm:prSet/>
      <dgm:spPr>
        <a:xfrm>
          <a:off x="2360553" y="368270"/>
          <a:ext cx="2668646" cy="154384"/>
        </a:xfrm>
      </dgm:spPr>
      <dgm:t>
        <a:bodyPr/>
        <a:lstStyle/>
        <a:p>
          <a:endParaRPr lang="en-IE" sz="1200"/>
        </a:p>
      </dgm:t>
    </dgm:pt>
    <dgm:pt modelId="{91BB75FC-5F41-4C0C-BA8D-FA2B348304DA}" type="sibTrans" cxnId="{BA41DFE4-89D5-41CF-8E19-A6EA6A802715}">
      <dgm:prSet/>
      <dgm:spPr/>
      <dgm:t>
        <a:bodyPr/>
        <a:lstStyle/>
        <a:p>
          <a:endParaRPr lang="en-IE" sz="1200"/>
        </a:p>
      </dgm:t>
    </dgm:pt>
    <dgm:pt modelId="{E060AE0E-5264-48D2-9F93-7D3F2352F4A7}">
      <dgm:prSet phldrT="[Text]" custT="1"/>
      <dgm:spPr>
        <a:xfrm>
          <a:off x="2176762" y="1044621"/>
          <a:ext cx="735164" cy="367582"/>
        </a:xfrm>
      </dgm:spPr>
      <dgm:t>
        <a:bodyPr/>
        <a:lstStyle/>
        <a:p>
          <a:r>
            <a:rPr lang="en-IE" sz="1100" dirty="0" smtClean="0">
              <a:latin typeface="Calibri" panose="020F0502020204030204"/>
              <a:ea typeface="+mn-ea"/>
              <a:cs typeface="+mn-cs"/>
            </a:rPr>
            <a:t>Accompanied by staff</a:t>
          </a:r>
          <a:endParaRPr lang="en-IE" sz="1100" dirty="0">
            <a:latin typeface="Calibri" panose="020F0502020204030204"/>
            <a:ea typeface="+mn-ea"/>
            <a:cs typeface="+mn-cs"/>
          </a:endParaRPr>
        </a:p>
      </dgm:t>
    </dgm:pt>
    <dgm:pt modelId="{FEB3032B-1698-4078-8F12-D3F1DDB8298E}" type="parTrans" cxnId="{7436D055-8B44-4EC6-ACB6-5F7D0E86FDB0}">
      <dgm:prSet/>
      <dgm:spPr>
        <a:xfrm>
          <a:off x="2066487" y="890236"/>
          <a:ext cx="110274" cy="338175"/>
        </a:xfrm>
      </dgm:spPr>
      <dgm:t>
        <a:bodyPr/>
        <a:lstStyle/>
        <a:p>
          <a:endParaRPr lang="en-IE" sz="1200"/>
        </a:p>
      </dgm:t>
    </dgm:pt>
    <dgm:pt modelId="{2EA99F53-5145-4862-AB2E-AD4BC33D8F10}" type="sibTrans" cxnId="{7436D055-8B44-4EC6-ACB6-5F7D0E86FDB0}">
      <dgm:prSet/>
      <dgm:spPr/>
      <dgm:t>
        <a:bodyPr/>
        <a:lstStyle/>
        <a:p>
          <a:endParaRPr lang="en-IE" sz="1200"/>
        </a:p>
      </dgm:t>
    </dgm:pt>
    <dgm:pt modelId="{B97B6229-21E4-4B55-BDFA-C05EFA7D8F1E}">
      <dgm:prSet phldrT="[Text]" custT="1"/>
      <dgm:spPr>
        <a:xfrm>
          <a:off x="2176762" y="1566588"/>
          <a:ext cx="735164" cy="367582"/>
        </a:xfrm>
      </dgm:spPr>
      <dgm:t>
        <a:bodyPr/>
        <a:lstStyle/>
        <a:p>
          <a:r>
            <a:rPr lang="en-IE" sz="1200" dirty="0" smtClean="0">
              <a:latin typeface="Calibri" panose="020F0502020204030204"/>
              <a:ea typeface="+mn-ea"/>
              <a:cs typeface="+mn-cs"/>
            </a:rPr>
            <a:t>Monitoring</a:t>
          </a:r>
          <a:endParaRPr lang="en-IE" sz="1200" dirty="0">
            <a:latin typeface="Calibri" panose="020F0502020204030204"/>
            <a:ea typeface="+mn-ea"/>
            <a:cs typeface="+mn-cs"/>
          </a:endParaRPr>
        </a:p>
      </dgm:t>
    </dgm:pt>
    <dgm:pt modelId="{74870450-CB38-4CAF-8DAC-EE1DB466142E}" type="parTrans" cxnId="{8F08396E-D310-40B1-B0D4-9A0145D50014}">
      <dgm:prSet/>
      <dgm:spPr>
        <a:xfrm>
          <a:off x="2066487" y="890236"/>
          <a:ext cx="110274" cy="860142"/>
        </a:xfrm>
      </dgm:spPr>
      <dgm:t>
        <a:bodyPr/>
        <a:lstStyle/>
        <a:p>
          <a:endParaRPr lang="en-IE" sz="1200"/>
        </a:p>
      </dgm:t>
    </dgm:pt>
    <dgm:pt modelId="{FCC843EE-078F-4839-9073-DB9C1446DC5C}" type="sibTrans" cxnId="{8F08396E-D310-40B1-B0D4-9A0145D50014}">
      <dgm:prSet/>
      <dgm:spPr/>
      <dgm:t>
        <a:bodyPr/>
        <a:lstStyle/>
        <a:p>
          <a:endParaRPr lang="en-IE" sz="1200"/>
        </a:p>
      </dgm:t>
    </dgm:pt>
    <dgm:pt modelId="{7AF8E470-57CE-44F2-9537-A3AFDB5B2796}">
      <dgm:prSet phldrT="[Text]" custT="1"/>
      <dgm:spPr>
        <a:xfrm>
          <a:off x="2176762" y="2088554"/>
          <a:ext cx="735164" cy="367582"/>
        </a:xfrm>
      </dgm:spPr>
      <dgm:t>
        <a:bodyPr/>
        <a:lstStyle/>
        <a:p>
          <a:r>
            <a:rPr lang="en-IE" sz="1100" dirty="0" smtClean="0">
              <a:latin typeface="Calibri" panose="020F0502020204030204"/>
              <a:ea typeface="+mn-ea"/>
              <a:cs typeface="+mn-cs"/>
            </a:rPr>
            <a:t>Person</a:t>
          </a:r>
          <a:r>
            <a:rPr lang="en-IE" sz="1200" dirty="0" smtClean="0">
              <a:latin typeface="Calibri" panose="020F0502020204030204"/>
              <a:ea typeface="+mn-ea"/>
              <a:cs typeface="+mn-cs"/>
            </a:rPr>
            <a:t> </a:t>
          </a:r>
          <a:r>
            <a:rPr lang="en-IE" sz="1100" dirty="0" smtClean="0">
              <a:latin typeface="Calibri" panose="020F0502020204030204"/>
              <a:ea typeface="+mn-ea"/>
              <a:cs typeface="+mn-cs"/>
            </a:rPr>
            <a:t>centred</a:t>
          </a:r>
          <a:r>
            <a:rPr lang="en-IE" sz="1200" dirty="0" smtClean="0">
              <a:latin typeface="Calibri" panose="020F0502020204030204"/>
              <a:ea typeface="+mn-ea"/>
              <a:cs typeface="+mn-cs"/>
            </a:rPr>
            <a:t> </a:t>
          </a:r>
          <a:r>
            <a:rPr lang="en-IE" sz="1100" dirty="0" smtClean="0">
              <a:latin typeface="Calibri" panose="020F0502020204030204"/>
              <a:ea typeface="+mn-ea"/>
              <a:cs typeface="+mn-cs"/>
            </a:rPr>
            <a:t>care</a:t>
          </a:r>
          <a:endParaRPr lang="en-IE" sz="1100" dirty="0">
            <a:latin typeface="Calibri" panose="020F0502020204030204"/>
            <a:ea typeface="+mn-ea"/>
            <a:cs typeface="+mn-cs"/>
          </a:endParaRPr>
        </a:p>
      </dgm:t>
    </dgm:pt>
    <dgm:pt modelId="{C12251EC-7BC6-4BFF-BFB1-ACFDF549D510}" type="parTrans" cxnId="{76C77423-7CD1-49FB-BDC8-C89070811565}">
      <dgm:prSet/>
      <dgm:spPr>
        <a:xfrm>
          <a:off x="2066487" y="890236"/>
          <a:ext cx="110274" cy="1382109"/>
        </a:xfrm>
      </dgm:spPr>
      <dgm:t>
        <a:bodyPr/>
        <a:lstStyle/>
        <a:p>
          <a:endParaRPr lang="en-IE" sz="1200"/>
        </a:p>
      </dgm:t>
    </dgm:pt>
    <dgm:pt modelId="{F08D615A-8407-4D9B-8A4D-401D73E806D7}" type="sibTrans" cxnId="{76C77423-7CD1-49FB-BDC8-C89070811565}">
      <dgm:prSet/>
      <dgm:spPr/>
      <dgm:t>
        <a:bodyPr/>
        <a:lstStyle/>
        <a:p>
          <a:endParaRPr lang="en-IE" sz="1200"/>
        </a:p>
      </dgm:t>
    </dgm:pt>
    <dgm:pt modelId="{8452B7F9-FD7B-4208-9F3C-BE4998DAE972}">
      <dgm:prSet phldrT="[Text]" custT="1"/>
      <dgm:spPr>
        <a:xfrm>
          <a:off x="2176762" y="2610521"/>
          <a:ext cx="735164" cy="367582"/>
        </a:xfrm>
      </dgm:spPr>
      <dgm:t>
        <a:bodyPr/>
        <a:lstStyle/>
        <a:p>
          <a:r>
            <a:rPr lang="en-IE" sz="1100" dirty="0" smtClean="0">
              <a:latin typeface="Calibri" panose="020F0502020204030204"/>
              <a:ea typeface="+mn-ea"/>
              <a:cs typeface="+mn-cs"/>
            </a:rPr>
            <a:t>Reassurance</a:t>
          </a:r>
          <a:endParaRPr lang="en-IE" sz="1100" dirty="0">
            <a:latin typeface="Calibri" panose="020F0502020204030204"/>
            <a:ea typeface="+mn-ea"/>
            <a:cs typeface="+mn-cs"/>
          </a:endParaRPr>
        </a:p>
      </dgm:t>
    </dgm:pt>
    <dgm:pt modelId="{236A14CD-3BC6-4B00-BAF3-B6315CCBEBB7}" type="parTrans" cxnId="{7384B570-374E-47E8-AD64-EABAAF36C9ED}">
      <dgm:prSet/>
      <dgm:spPr>
        <a:xfrm>
          <a:off x="2066487" y="890236"/>
          <a:ext cx="110274" cy="1904075"/>
        </a:xfrm>
      </dgm:spPr>
      <dgm:t>
        <a:bodyPr/>
        <a:lstStyle/>
        <a:p>
          <a:endParaRPr lang="en-IE" sz="1200"/>
        </a:p>
      </dgm:t>
    </dgm:pt>
    <dgm:pt modelId="{CF16BAC5-5D9F-4050-8401-72B595E16662}" type="sibTrans" cxnId="{7384B570-374E-47E8-AD64-EABAAF36C9ED}">
      <dgm:prSet/>
      <dgm:spPr/>
      <dgm:t>
        <a:bodyPr/>
        <a:lstStyle/>
        <a:p>
          <a:endParaRPr lang="en-IE" sz="1200"/>
        </a:p>
      </dgm:t>
    </dgm:pt>
    <dgm:pt modelId="{81BF6E71-3249-402A-97CD-666B837BAFE6}" type="pres">
      <dgm:prSet presAssocID="{B97A5BC7-3781-4432-8A3F-C62BC7413C4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IE"/>
        </a:p>
      </dgm:t>
    </dgm:pt>
    <dgm:pt modelId="{4805269A-09EF-4503-BB41-8CDE933016F3}" type="pres">
      <dgm:prSet presAssocID="{75F006E0-7515-4C14-A4DF-28C24FAEA4CC}" presName="hierRoot1" presStyleCnt="0">
        <dgm:presLayoutVars>
          <dgm:hierBranch val="init"/>
        </dgm:presLayoutVars>
      </dgm:prSet>
      <dgm:spPr/>
      <dgm:t>
        <a:bodyPr/>
        <a:lstStyle/>
        <a:p>
          <a:endParaRPr lang="en-IE"/>
        </a:p>
      </dgm:t>
    </dgm:pt>
    <dgm:pt modelId="{348886AB-25F9-4AC0-8844-F5F4D2CB1004}" type="pres">
      <dgm:prSet presAssocID="{75F006E0-7515-4C14-A4DF-28C24FAEA4CC}" presName="rootComposite1" presStyleCnt="0"/>
      <dgm:spPr/>
      <dgm:t>
        <a:bodyPr/>
        <a:lstStyle/>
        <a:p>
          <a:endParaRPr lang="en-IE"/>
        </a:p>
      </dgm:t>
    </dgm:pt>
    <dgm:pt modelId="{59922D5A-16F5-4968-9AC2-9ED4A2054557}" type="pres">
      <dgm:prSet presAssocID="{75F006E0-7515-4C14-A4DF-28C24FAEA4CC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C50CA04F-1E3E-437E-AA6A-E6B6BDAAFD6D}" type="pres">
      <dgm:prSet presAssocID="{75F006E0-7515-4C14-A4DF-28C24FAEA4CC}" presName="rootConnector1" presStyleLbl="node1" presStyleIdx="0" presStyleCnt="0"/>
      <dgm:spPr/>
      <dgm:t>
        <a:bodyPr/>
        <a:lstStyle/>
        <a:p>
          <a:endParaRPr lang="en-IE"/>
        </a:p>
      </dgm:t>
    </dgm:pt>
    <dgm:pt modelId="{00B3CA56-CBAB-4692-ADB1-EFF52BB5151F}" type="pres">
      <dgm:prSet presAssocID="{75F006E0-7515-4C14-A4DF-28C24FAEA4CC}" presName="hierChild2" presStyleCnt="0"/>
      <dgm:spPr/>
      <dgm:t>
        <a:bodyPr/>
        <a:lstStyle/>
        <a:p>
          <a:endParaRPr lang="en-IE"/>
        </a:p>
      </dgm:t>
    </dgm:pt>
    <dgm:pt modelId="{25D72BF9-6E58-47D0-828C-7847BFFFA201}" type="pres">
      <dgm:prSet presAssocID="{5B03E76E-2CC8-4665-B161-A2B0B975CB4A}" presName="Name37" presStyleLbl="parChTrans1D2" presStyleIdx="0" presStyleCnt="11"/>
      <dgm:spPr/>
      <dgm:t>
        <a:bodyPr/>
        <a:lstStyle/>
        <a:p>
          <a:endParaRPr lang="en-IE"/>
        </a:p>
      </dgm:t>
    </dgm:pt>
    <dgm:pt modelId="{0C68F9E7-88D5-43C4-B878-C5F8C7BD678C}" type="pres">
      <dgm:prSet presAssocID="{48A36736-F92C-4A9F-8685-DE05F5960080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E"/>
        </a:p>
      </dgm:t>
    </dgm:pt>
    <dgm:pt modelId="{2785A23A-71DB-46EE-8CCC-B41D89F76928}" type="pres">
      <dgm:prSet presAssocID="{48A36736-F92C-4A9F-8685-DE05F5960080}" presName="rootComposite" presStyleCnt="0"/>
      <dgm:spPr/>
      <dgm:t>
        <a:bodyPr/>
        <a:lstStyle/>
        <a:p>
          <a:endParaRPr lang="en-IE"/>
        </a:p>
      </dgm:t>
    </dgm:pt>
    <dgm:pt modelId="{99CB5239-A7D3-4DB5-B1EB-C0649624CAB9}" type="pres">
      <dgm:prSet presAssocID="{48A36736-F92C-4A9F-8685-DE05F5960080}" presName="rootText" presStyleLbl="node2" presStyleIdx="0" presStyleCnt="11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4C6F9EB4-E5AE-4169-8DC7-8E21DB27687F}" type="pres">
      <dgm:prSet presAssocID="{48A36736-F92C-4A9F-8685-DE05F5960080}" presName="rootConnector" presStyleLbl="node2" presStyleIdx="0" presStyleCnt="11"/>
      <dgm:spPr/>
      <dgm:t>
        <a:bodyPr/>
        <a:lstStyle/>
        <a:p>
          <a:endParaRPr lang="en-IE"/>
        </a:p>
      </dgm:t>
    </dgm:pt>
    <dgm:pt modelId="{42483F62-EBE9-46E4-8112-49A4F26FD8FF}" type="pres">
      <dgm:prSet presAssocID="{48A36736-F92C-4A9F-8685-DE05F5960080}" presName="hierChild4" presStyleCnt="0"/>
      <dgm:spPr/>
      <dgm:t>
        <a:bodyPr/>
        <a:lstStyle/>
        <a:p>
          <a:endParaRPr lang="en-IE"/>
        </a:p>
      </dgm:t>
    </dgm:pt>
    <dgm:pt modelId="{32572717-DAF8-4B05-8411-AEA44AE620D4}" type="pres">
      <dgm:prSet presAssocID="{48A36736-F92C-4A9F-8685-DE05F5960080}" presName="hierChild5" presStyleCnt="0"/>
      <dgm:spPr/>
      <dgm:t>
        <a:bodyPr/>
        <a:lstStyle/>
        <a:p>
          <a:endParaRPr lang="en-IE"/>
        </a:p>
      </dgm:t>
    </dgm:pt>
    <dgm:pt modelId="{BC38CDB6-3F4F-41AE-812D-17919F476C00}" type="pres">
      <dgm:prSet presAssocID="{E04D41DF-7827-4C83-B556-BD877E96CA4E}" presName="Name37" presStyleLbl="parChTrans1D2" presStyleIdx="1" presStyleCnt="11"/>
      <dgm:spPr/>
      <dgm:t>
        <a:bodyPr/>
        <a:lstStyle/>
        <a:p>
          <a:endParaRPr lang="en-IE"/>
        </a:p>
      </dgm:t>
    </dgm:pt>
    <dgm:pt modelId="{4B25B8CA-C0F9-4D05-9931-C019AC5785E9}" type="pres">
      <dgm:prSet presAssocID="{6B73D0CE-862B-40F6-B226-5A93011E1CCB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E"/>
        </a:p>
      </dgm:t>
    </dgm:pt>
    <dgm:pt modelId="{D2791B06-7FDC-459A-9E96-A0A58CEA72C8}" type="pres">
      <dgm:prSet presAssocID="{6B73D0CE-862B-40F6-B226-5A93011E1CCB}" presName="rootComposite" presStyleCnt="0"/>
      <dgm:spPr/>
      <dgm:t>
        <a:bodyPr/>
        <a:lstStyle/>
        <a:p>
          <a:endParaRPr lang="en-IE"/>
        </a:p>
      </dgm:t>
    </dgm:pt>
    <dgm:pt modelId="{10F4B144-1ED4-41EC-B9E5-71B15F5AC445}" type="pres">
      <dgm:prSet presAssocID="{6B73D0CE-862B-40F6-B226-5A93011E1CCB}" presName="rootText" presStyleLbl="node2" presStyleIdx="1" presStyleCnt="11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7D03683B-8B2E-4C49-BCC7-9AA3564697D7}" type="pres">
      <dgm:prSet presAssocID="{6B73D0CE-862B-40F6-B226-5A93011E1CCB}" presName="rootConnector" presStyleLbl="node2" presStyleIdx="1" presStyleCnt="11"/>
      <dgm:spPr/>
      <dgm:t>
        <a:bodyPr/>
        <a:lstStyle/>
        <a:p>
          <a:endParaRPr lang="en-IE"/>
        </a:p>
      </dgm:t>
    </dgm:pt>
    <dgm:pt modelId="{BBCE4632-0246-4E67-A86D-531D968D716C}" type="pres">
      <dgm:prSet presAssocID="{6B73D0CE-862B-40F6-B226-5A93011E1CCB}" presName="hierChild4" presStyleCnt="0"/>
      <dgm:spPr/>
      <dgm:t>
        <a:bodyPr/>
        <a:lstStyle/>
        <a:p>
          <a:endParaRPr lang="en-IE"/>
        </a:p>
      </dgm:t>
    </dgm:pt>
    <dgm:pt modelId="{F9B4FB7B-33FC-4C46-BFB7-60AAAE52F80D}" type="pres">
      <dgm:prSet presAssocID="{6B73D0CE-862B-40F6-B226-5A93011E1CCB}" presName="hierChild5" presStyleCnt="0"/>
      <dgm:spPr/>
      <dgm:t>
        <a:bodyPr/>
        <a:lstStyle/>
        <a:p>
          <a:endParaRPr lang="en-IE"/>
        </a:p>
      </dgm:t>
    </dgm:pt>
    <dgm:pt modelId="{738D107F-9513-4C1F-A094-105A0378A71E}" type="pres">
      <dgm:prSet presAssocID="{6A24E99D-FDC7-4764-8F50-D0792E961028}" presName="Name37" presStyleLbl="parChTrans1D2" presStyleIdx="2" presStyleCnt="11"/>
      <dgm:spPr/>
      <dgm:t>
        <a:bodyPr/>
        <a:lstStyle/>
        <a:p>
          <a:endParaRPr lang="en-IE"/>
        </a:p>
      </dgm:t>
    </dgm:pt>
    <dgm:pt modelId="{AACAE263-EF9F-4B64-BD21-3971B085CF91}" type="pres">
      <dgm:prSet presAssocID="{9C9EFEA7-EEB6-4527-827C-836BAB100358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E"/>
        </a:p>
      </dgm:t>
    </dgm:pt>
    <dgm:pt modelId="{C149BD47-2497-41B8-ADB6-DB9503736755}" type="pres">
      <dgm:prSet presAssocID="{9C9EFEA7-EEB6-4527-827C-836BAB100358}" presName="rootComposite" presStyleCnt="0"/>
      <dgm:spPr/>
      <dgm:t>
        <a:bodyPr/>
        <a:lstStyle/>
        <a:p>
          <a:endParaRPr lang="en-IE"/>
        </a:p>
      </dgm:t>
    </dgm:pt>
    <dgm:pt modelId="{BBC196AD-2006-4158-90BA-A64944346854}" type="pres">
      <dgm:prSet presAssocID="{9C9EFEA7-EEB6-4527-827C-836BAB100358}" presName="rootText" presStyleLbl="node2" presStyleIdx="2" presStyleCnt="11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3E05AB76-E8FD-4D98-BEA7-58DA0F971678}" type="pres">
      <dgm:prSet presAssocID="{9C9EFEA7-EEB6-4527-827C-836BAB100358}" presName="rootConnector" presStyleLbl="node2" presStyleIdx="2" presStyleCnt="11"/>
      <dgm:spPr/>
      <dgm:t>
        <a:bodyPr/>
        <a:lstStyle/>
        <a:p>
          <a:endParaRPr lang="en-IE"/>
        </a:p>
      </dgm:t>
    </dgm:pt>
    <dgm:pt modelId="{68C0C22B-7E25-4ACE-90F8-78C51C2A5A82}" type="pres">
      <dgm:prSet presAssocID="{9C9EFEA7-EEB6-4527-827C-836BAB100358}" presName="hierChild4" presStyleCnt="0"/>
      <dgm:spPr/>
      <dgm:t>
        <a:bodyPr/>
        <a:lstStyle/>
        <a:p>
          <a:endParaRPr lang="en-IE"/>
        </a:p>
      </dgm:t>
    </dgm:pt>
    <dgm:pt modelId="{9D130E0B-51D2-4CC4-BBA8-D3C84C9FDD43}" type="pres">
      <dgm:prSet presAssocID="{FEB3032B-1698-4078-8F12-D3F1DDB8298E}" presName="Name37" presStyleLbl="parChTrans1D3" presStyleIdx="0" presStyleCnt="15"/>
      <dgm:spPr/>
      <dgm:t>
        <a:bodyPr/>
        <a:lstStyle/>
        <a:p>
          <a:endParaRPr lang="en-IE"/>
        </a:p>
      </dgm:t>
    </dgm:pt>
    <dgm:pt modelId="{FC5137BB-B811-4762-B02A-99C77E3440B7}" type="pres">
      <dgm:prSet presAssocID="{E060AE0E-5264-48D2-9F93-7D3F2352F4A7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E"/>
        </a:p>
      </dgm:t>
    </dgm:pt>
    <dgm:pt modelId="{8CA15597-1BD8-4BB2-A05B-8F5BD56EA187}" type="pres">
      <dgm:prSet presAssocID="{E060AE0E-5264-48D2-9F93-7D3F2352F4A7}" presName="rootComposite" presStyleCnt="0"/>
      <dgm:spPr/>
      <dgm:t>
        <a:bodyPr/>
        <a:lstStyle/>
        <a:p>
          <a:endParaRPr lang="en-IE"/>
        </a:p>
      </dgm:t>
    </dgm:pt>
    <dgm:pt modelId="{C1BD3680-BFAE-45F8-A58A-A72554CB83E8}" type="pres">
      <dgm:prSet presAssocID="{E060AE0E-5264-48D2-9F93-7D3F2352F4A7}" presName="rootText" presStyleLbl="node3" presStyleIdx="0" presStyleCnt="15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D7D8B702-8E3F-4140-8787-BDEC0E6A4AAF}" type="pres">
      <dgm:prSet presAssocID="{E060AE0E-5264-48D2-9F93-7D3F2352F4A7}" presName="rootConnector" presStyleLbl="node3" presStyleIdx="0" presStyleCnt="15"/>
      <dgm:spPr/>
      <dgm:t>
        <a:bodyPr/>
        <a:lstStyle/>
        <a:p>
          <a:endParaRPr lang="en-IE"/>
        </a:p>
      </dgm:t>
    </dgm:pt>
    <dgm:pt modelId="{C430753E-CEF5-44B5-A683-E7693252159D}" type="pres">
      <dgm:prSet presAssocID="{E060AE0E-5264-48D2-9F93-7D3F2352F4A7}" presName="hierChild4" presStyleCnt="0"/>
      <dgm:spPr/>
      <dgm:t>
        <a:bodyPr/>
        <a:lstStyle/>
        <a:p>
          <a:endParaRPr lang="en-IE"/>
        </a:p>
      </dgm:t>
    </dgm:pt>
    <dgm:pt modelId="{35248834-8D1A-45FA-9617-81933216B8D9}" type="pres">
      <dgm:prSet presAssocID="{E060AE0E-5264-48D2-9F93-7D3F2352F4A7}" presName="hierChild5" presStyleCnt="0"/>
      <dgm:spPr/>
      <dgm:t>
        <a:bodyPr/>
        <a:lstStyle/>
        <a:p>
          <a:endParaRPr lang="en-IE"/>
        </a:p>
      </dgm:t>
    </dgm:pt>
    <dgm:pt modelId="{683DF92B-EFDE-47C9-9BDB-C32B9DDA0217}" type="pres">
      <dgm:prSet presAssocID="{74870450-CB38-4CAF-8DAC-EE1DB466142E}" presName="Name37" presStyleLbl="parChTrans1D3" presStyleIdx="1" presStyleCnt="15"/>
      <dgm:spPr/>
      <dgm:t>
        <a:bodyPr/>
        <a:lstStyle/>
        <a:p>
          <a:endParaRPr lang="en-IE"/>
        </a:p>
      </dgm:t>
    </dgm:pt>
    <dgm:pt modelId="{BAD85020-8D15-49E4-AFCE-D9537B8AAF79}" type="pres">
      <dgm:prSet presAssocID="{B97B6229-21E4-4B55-BDFA-C05EFA7D8F1E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E"/>
        </a:p>
      </dgm:t>
    </dgm:pt>
    <dgm:pt modelId="{2F32DD16-0049-425B-BC30-ABD181371E65}" type="pres">
      <dgm:prSet presAssocID="{B97B6229-21E4-4B55-BDFA-C05EFA7D8F1E}" presName="rootComposite" presStyleCnt="0"/>
      <dgm:spPr/>
      <dgm:t>
        <a:bodyPr/>
        <a:lstStyle/>
        <a:p>
          <a:endParaRPr lang="en-IE"/>
        </a:p>
      </dgm:t>
    </dgm:pt>
    <dgm:pt modelId="{87DA2A5B-5D7D-4D0A-B484-D824388105A4}" type="pres">
      <dgm:prSet presAssocID="{B97B6229-21E4-4B55-BDFA-C05EFA7D8F1E}" presName="rootText" presStyleLbl="node3" presStyleIdx="1" presStyleCnt="15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95008998-EED1-4CFC-B58F-83C95B3F39E1}" type="pres">
      <dgm:prSet presAssocID="{B97B6229-21E4-4B55-BDFA-C05EFA7D8F1E}" presName="rootConnector" presStyleLbl="node3" presStyleIdx="1" presStyleCnt="15"/>
      <dgm:spPr/>
      <dgm:t>
        <a:bodyPr/>
        <a:lstStyle/>
        <a:p>
          <a:endParaRPr lang="en-IE"/>
        </a:p>
      </dgm:t>
    </dgm:pt>
    <dgm:pt modelId="{83BA5497-2800-4546-942B-9528B0E64175}" type="pres">
      <dgm:prSet presAssocID="{B97B6229-21E4-4B55-BDFA-C05EFA7D8F1E}" presName="hierChild4" presStyleCnt="0"/>
      <dgm:spPr/>
      <dgm:t>
        <a:bodyPr/>
        <a:lstStyle/>
        <a:p>
          <a:endParaRPr lang="en-IE"/>
        </a:p>
      </dgm:t>
    </dgm:pt>
    <dgm:pt modelId="{6CA422E3-AC23-4F49-B81F-AE1DA769AAB8}" type="pres">
      <dgm:prSet presAssocID="{B97B6229-21E4-4B55-BDFA-C05EFA7D8F1E}" presName="hierChild5" presStyleCnt="0"/>
      <dgm:spPr/>
      <dgm:t>
        <a:bodyPr/>
        <a:lstStyle/>
        <a:p>
          <a:endParaRPr lang="en-IE"/>
        </a:p>
      </dgm:t>
    </dgm:pt>
    <dgm:pt modelId="{C9CFE1E5-E912-4B11-9C7D-034A61F0B71C}" type="pres">
      <dgm:prSet presAssocID="{C12251EC-7BC6-4BFF-BFB1-ACFDF549D510}" presName="Name37" presStyleLbl="parChTrans1D3" presStyleIdx="2" presStyleCnt="15"/>
      <dgm:spPr/>
      <dgm:t>
        <a:bodyPr/>
        <a:lstStyle/>
        <a:p>
          <a:endParaRPr lang="en-IE"/>
        </a:p>
      </dgm:t>
    </dgm:pt>
    <dgm:pt modelId="{1AE21F3B-E1F1-481B-920D-773C7C14E454}" type="pres">
      <dgm:prSet presAssocID="{7AF8E470-57CE-44F2-9537-A3AFDB5B2796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E"/>
        </a:p>
      </dgm:t>
    </dgm:pt>
    <dgm:pt modelId="{78883135-FD3D-4795-A6F2-21AF6AADEBDC}" type="pres">
      <dgm:prSet presAssocID="{7AF8E470-57CE-44F2-9537-A3AFDB5B2796}" presName="rootComposite" presStyleCnt="0"/>
      <dgm:spPr/>
      <dgm:t>
        <a:bodyPr/>
        <a:lstStyle/>
        <a:p>
          <a:endParaRPr lang="en-IE"/>
        </a:p>
      </dgm:t>
    </dgm:pt>
    <dgm:pt modelId="{0E20B2A9-A0BF-4F28-A92B-D3059A4FA843}" type="pres">
      <dgm:prSet presAssocID="{7AF8E470-57CE-44F2-9537-A3AFDB5B2796}" presName="rootText" presStyleLbl="node3" presStyleIdx="2" presStyleCnt="15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B6E700BB-5E8E-4313-ABEB-49F6C66A807F}" type="pres">
      <dgm:prSet presAssocID="{7AF8E470-57CE-44F2-9537-A3AFDB5B2796}" presName="rootConnector" presStyleLbl="node3" presStyleIdx="2" presStyleCnt="15"/>
      <dgm:spPr/>
      <dgm:t>
        <a:bodyPr/>
        <a:lstStyle/>
        <a:p>
          <a:endParaRPr lang="en-IE"/>
        </a:p>
      </dgm:t>
    </dgm:pt>
    <dgm:pt modelId="{2624D815-0D8E-402C-8881-719015F091C4}" type="pres">
      <dgm:prSet presAssocID="{7AF8E470-57CE-44F2-9537-A3AFDB5B2796}" presName="hierChild4" presStyleCnt="0"/>
      <dgm:spPr/>
      <dgm:t>
        <a:bodyPr/>
        <a:lstStyle/>
        <a:p>
          <a:endParaRPr lang="en-IE"/>
        </a:p>
      </dgm:t>
    </dgm:pt>
    <dgm:pt modelId="{2F853D70-C63F-4CCB-BC7A-1A916BA520C1}" type="pres">
      <dgm:prSet presAssocID="{7AF8E470-57CE-44F2-9537-A3AFDB5B2796}" presName="hierChild5" presStyleCnt="0"/>
      <dgm:spPr/>
      <dgm:t>
        <a:bodyPr/>
        <a:lstStyle/>
        <a:p>
          <a:endParaRPr lang="en-IE"/>
        </a:p>
      </dgm:t>
    </dgm:pt>
    <dgm:pt modelId="{DB67536F-788B-4F6D-A423-5D02CB2B2595}" type="pres">
      <dgm:prSet presAssocID="{236A14CD-3BC6-4B00-BAF3-B6315CCBEBB7}" presName="Name37" presStyleLbl="parChTrans1D3" presStyleIdx="3" presStyleCnt="15"/>
      <dgm:spPr/>
      <dgm:t>
        <a:bodyPr/>
        <a:lstStyle/>
        <a:p>
          <a:endParaRPr lang="en-IE"/>
        </a:p>
      </dgm:t>
    </dgm:pt>
    <dgm:pt modelId="{2A4CEBE8-1E2F-42B5-A309-187311691150}" type="pres">
      <dgm:prSet presAssocID="{8452B7F9-FD7B-4208-9F3C-BE4998DAE972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E"/>
        </a:p>
      </dgm:t>
    </dgm:pt>
    <dgm:pt modelId="{2620F29E-7711-4401-8C13-BB30C20399B4}" type="pres">
      <dgm:prSet presAssocID="{8452B7F9-FD7B-4208-9F3C-BE4998DAE972}" presName="rootComposite" presStyleCnt="0"/>
      <dgm:spPr/>
      <dgm:t>
        <a:bodyPr/>
        <a:lstStyle/>
        <a:p>
          <a:endParaRPr lang="en-IE"/>
        </a:p>
      </dgm:t>
    </dgm:pt>
    <dgm:pt modelId="{84F6A8D8-03A9-4313-95A3-0A5F8E50725C}" type="pres">
      <dgm:prSet presAssocID="{8452B7F9-FD7B-4208-9F3C-BE4998DAE972}" presName="rootText" presStyleLbl="node3" presStyleIdx="3" presStyleCnt="15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57C3B690-EE59-434E-9183-8D8B87792888}" type="pres">
      <dgm:prSet presAssocID="{8452B7F9-FD7B-4208-9F3C-BE4998DAE972}" presName="rootConnector" presStyleLbl="node3" presStyleIdx="3" presStyleCnt="15"/>
      <dgm:spPr/>
      <dgm:t>
        <a:bodyPr/>
        <a:lstStyle/>
        <a:p>
          <a:endParaRPr lang="en-IE"/>
        </a:p>
      </dgm:t>
    </dgm:pt>
    <dgm:pt modelId="{D6096F9C-D35B-4C24-8ADC-7AD8ED10E574}" type="pres">
      <dgm:prSet presAssocID="{8452B7F9-FD7B-4208-9F3C-BE4998DAE972}" presName="hierChild4" presStyleCnt="0"/>
      <dgm:spPr/>
      <dgm:t>
        <a:bodyPr/>
        <a:lstStyle/>
        <a:p>
          <a:endParaRPr lang="en-IE"/>
        </a:p>
      </dgm:t>
    </dgm:pt>
    <dgm:pt modelId="{1652C248-42AA-49FD-A6E9-11BCC462FEE4}" type="pres">
      <dgm:prSet presAssocID="{8452B7F9-FD7B-4208-9F3C-BE4998DAE972}" presName="hierChild5" presStyleCnt="0"/>
      <dgm:spPr/>
      <dgm:t>
        <a:bodyPr/>
        <a:lstStyle/>
        <a:p>
          <a:endParaRPr lang="en-IE"/>
        </a:p>
      </dgm:t>
    </dgm:pt>
    <dgm:pt modelId="{1A78FCBC-2689-4A1C-A8F2-9D8B9CBAAFC5}" type="pres">
      <dgm:prSet presAssocID="{9C9EFEA7-EEB6-4527-827C-836BAB100358}" presName="hierChild5" presStyleCnt="0"/>
      <dgm:spPr/>
      <dgm:t>
        <a:bodyPr/>
        <a:lstStyle/>
        <a:p>
          <a:endParaRPr lang="en-IE"/>
        </a:p>
      </dgm:t>
    </dgm:pt>
    <dgm:pt modelId="{F6BEDA17-0E27-4590-AD99-2272E400CE0D}" type="pres">
      <dgm:prSet presAssocID="{5A8B6D11-F0EF-49E4-91F2-10534E245008}" presName="Name37" presStyleLbl="parChTrans1D2" presStyleIdx="3" presStyleCnt="11"/>
      <dgm:spPr/>
      <dgm:t>
        <a:bodyPr/>
        <a:lstStyle/>
        <a:p>
          <a:endParaRPr lang="en-IE"/>
        </a:p>
      </dgm:t>
    </dgm:pt>
    <dgm:pt modelId="{16DEA254-BB0A-4D5C-9AE2-74BA2BA9627C}" type="pres">
      <dgm:prSet presAssocID="{55DED40D-D44B-4645-8A5E-CA85AB7E0926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E"/>
        </a:p>
      </dgm:t>
    </dgm:pt>
    <dgm:pt modelId="{1327926F-BD34-49C2-B977-7CD3A9136BFC}" type="pres">
      <dgm:prSet presAssocID="{55DED40D-D44B-4645-8A5E-CA85AB7E0926}" presName="rootComposite" presStyleCnt="0"/>
      <dgm:spPr/>
      <dgm:t>
        <a:bodyPr/>
        <a:lstStyle/>
        <a:p>
          <a:endParaRPr lang="en-IE"/>
        </a:p>
      </dgm:t>
    </dgm:pt>
    <dgm:pt modelId="{426466B4-5A98-4EE5-A60B-A9698C9FCFCF}" type="pres">
      <dgm:prSet presAssocID="{55DED40D-D44B-4645-8A5E-CA85AB7E0926}" presName="rootText" presStyleLbl="node2" presStyleIdx="3" presStyleCnt="11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2D0A4E19-19C8-405C-86DB-81FD1C2BE398}" type="pres">
      <dgm:prSet presAssocID="{55DED40D-D44B-4645-8A5E-CA85AB7E0926}" presName="rootConnector" presStyleLbl="node2" presStyleIdx="3" presStyleCnt="11"/>
      <dgm:spPr/>
      <dgm:t>
        <a:bodyPr/>
        <a:lstStyle/>
        <a:p>
          <a:endParaRPr lang="en-IE"/>
        </a:p>
      </dgm:t>
    </dgm:pt>
    <dgm:pt modelId="{21136F5C-DD39-493A-8EBE-5A6AB7F00169}" type="pres">
      <dgm:prSet presAssocID="{55DED40D-D44B-4645-8A5E-CA85AB7E0926}" presName="hierChild4" presStyleCnt="0"/>
      <dgm:spPr/>
      <dgm:t>
        <a:bodyPr/>
        <a:lstStyle/>
        <a:p>
          <a:endParaRPr lang="en-IE"/>
        </a:p>
      </dgm:t>
    </dgm:pt>
    <dgm:pt modelId="{A59C2385-09B4-453F-B896-5D7CF9AA73AF}" type="pres">
      <dgm:prSet presAssocID="{55DED40D-D44B-4645-8A5E-CA85AB7E0926}" presName="hierChild5" presStyleCnt="0"/>
      <dgm:spPr/>
      <dgm:t>
        <a:bodyPr/>
        <a:lstStyle/>
        <a:p>
          <a:endParaRPr lang="en-IE"/>
        </a:p>
      </dgm:t>
    </dgm:pt>
    <dgm:pt modelId="{8418B1E4-4D23-4D6F-A4B7-2D43D2FC65DC}" type="pres">
      <dgm:prSet presAssocID="{654E3EB5-202E-4A31-82EA-385B84883F40}" presName="Name37" presStyleLbl="parChTrans1D2" presStyleIdx="4" presStyleCnt="11"/>
      <dgm:spPr/>
      <dgm:t>
        <a:bodyPr/>
        <a:lstStyle/>
        <a:p>
          <a:endParaRPr lang="en-IE"/>
        </a:p>
      </dgm:t>
    </dgm:pt>
    <dgm:pt modelId="{4B932400-240B-4E51-845B-AFB95F16C1B9}" type="pres">
      <dgm:prSet presAssocID="{F6F66542-E2E0-4234-96CF-7B528083699B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E"/>
        </a:p>
      </dgm:t>
    </dgm:pt>
    <dgm:pt modelId="{0A7618CA-6FC5-400D-A6EB-D8C8821DEF1B}" type="pres">
      <dgm:prSet presAssocID="{F6F66542-E2E0-4234-96CF-7B528083699B}" presName="rootComposite" presStyleCnt="0"/>
      <dgm:spPr/>
      <dgm:t>
        <a:bodyPr/>
        <a:lstStyle/>
        <a:p>
          <a:endParaRPr lang="en-IE"/>
        </a:p>
      </dgm:t>
    </dgm:pt>
    <dgm:pt modelId="{4C6ECB52-2910-4C0F-BB93-6268E73A78F5}" type="pres">
      <dgm:prSet presAssocID="{F6F66542-E2E0-4234-96CF-7B528083699B}" presName="rootText" presStyleLbl="node2" presStyleIdx="4" presStyleCnt="11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5A1121F9-00C3-48C2-9B2E-85238C4E27E9}" type="pres">
      <dgm:prSet presAssocID="{F6F66542-E2E0-4234-96CF-7B528083699B}" presName="rootConnector" presStyleLbl="node2" presStyleIdx="4" presStyleCnt="11"/>
      <dgm:spPr/>
      <dgm:t>
        <a:bodyPr/>
        <a:lstStyle/>
        <a:p>
          <a:endParaRPr lang="en-IE"/>
        </a:p>
      </dgm:t>
    </dgm:pt>
    <dgm:pt modelId="{E53868FD-BF0A-4AA0-9F2B-2CF8417A94B9}" type="pres">
      <dgm:prSet presAssocID="{F6F66542-E2E0-4234-96CF-7B528083699B}" presName="hierChild4" presStyleCnt="0"/>
      <dgm:spPr/>
      <dgm:t>
        <a:bodyPr/>
        <a:lstStyle/>
        <a:p>
          <a:endParaRPr lang="en-IE"/>
        </a:p>
      </dgm:t>
    </dgm:pt>
    <dgm:pt modelId="{50366278-B823-4E32-A7BA-09C9587E6C3D}" type="pres">
      <dgm:prSet presAssocID="{68750C8E-6B36-4CDF-B333-F3EF9B999C06}" presName="Name37" presStyleLbl="parChTrans1D3" presStyleIdx="4" presStyleCnt="15"/>
      <dgm:spPr/>
      <dgm:t>
        <a:bodyPr/>
        <a:lstStyle/>
        <a:p>
          <a:endParaRPr lang="en-IE"/>
        </a:p>
      </dgm:t>
    </dgm:pt>
    <dgm:pt modelId="{0E56AA41-3C85-453D-8E2C-BA4E91D1E5AD}" type="pres">
      <dgm:prSet presAssocID="{AE1E281F-B036-4E34-859A-A86B6F0D032C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E"/>
        </a:p>
      </dgm:t>
    </dgm:pt>
    <dgm:pt modelId="{1C35762A-452B-4A72-976F-0309165C0408}" type="pres">
      <dgm:prSet presAssocID="{AE1E281F-B036-4E34-859A-A86B6F0D032C}" presName="rootComposite" presStyleCnt="0"/>
      <dgm:spPr/>
      <dgm:t>
        <a:bodyPr/>
        <a:lstStyle/>
        <a:p>
          <a:endParaRPr lang="en-IE"/>
        </a:p>
      </dgm:t>
    </dgm:pt>
    <dgm:pt modelId="{4814BB29-5628-4556-8503-EA47BD8862EE}" type="pres">
      <dgm:prSet presAssocID="{AE1E281F-B036-4E34-859A-A86B6F0D032C}" presName="rootText" presStyleLbl="node3" presStyleIdx="4" presStyleCnt="15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4D095457-0888-4C5D-80AA-EC53565B767D}" type="pres">
      <dgm:prSet presAssocID="{AE1E281F-B036-4E34-859A-A86B6F0D032C}" presName="rootConnector" presStyleLbl="node3" presStyleIdx="4" presStyleCnt="15"/>
      <dgm:spPr/>
      <dgm:t>
        <a:bodyPr/>
        <a:lstStyle/>
        <a:p>
          <a:endParaRPr lang="en-IE"/>
        </a:p>
      </dgm:t>
    </dgm:pt>
    <dgm:pt modelId="{8E695416-4FCB-41DB-A5BA-4DE3A34D27B8}" type="pres">
      <dgm:prSet presAssocID="{AE1E281F-B036-4E34-859A-A86B6F0D032C}" presName="hierChild4" presStyleCnt="0"/>
      <dgm:spPr/>
      <dgm:t>
        <a:bodyPr/>
        <a:lstStyle/>
        <a:p>
          <a:endParaRPr lang="en-IE"/>
        </a:p>
      </dgm:t>
    </dgm:pt>
    <dgm:pt modelId="{169641BA-BC46-48E5-A274-ACE84D85B681}" type="pres">
      <dgm:prSet presAssocID="{AE1E281F-B036-4E34-859A-A86B6F0D032C}" presName="hierChild5" presStyleCnt="0"/>
      <dgm:spPr/>
      <dgm:t>
        <a:bodyPr/>
        <a:lstStyle/>
        <a:p>
          <a:endParaRPr lang="en-IE"/>
        </a:p>
      </dgm:t>
    </dgm:pt>
    <dgm:pt modelId="{91789CCD-517E-49E5-9E89-B7DA48AEBDCC}" type="pres">
      <dgm:prSet presAssocID="{CFA25166-1B35-4861-A8B2-A64D482ED0E0}" presName="Name37" presStyleLbl="parChTrans1D3" presStyleIdx="5" presStyleCnt="15"/>
      <dgm:spPr/>
      <dgm:t>
        <a:bodyPr/>
        <a:lstStyle/>
        <a:p>
          <a:endParaRPr lang="en-IE"/>
        </a:p>
      </dgm:t>
    </dgm:pt>
    <dgm:pt modelId="{E3771E33-796F-402E-BF32-6300D9F732F7}" type="pres">
      <dgm:prSet presAssocID="{5EE37D68-A4A2-46A2-B0D5-4DB0259B294F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E"/>
        </a:p>
      </dgm:t>
    </dgm:pt>
    <dgm:pt modelId="{05541B43-BC8F-4FCE-A9BD-05995BFD2E41}" type="pres">
      <dgm:prSet presAssocID="{5EE37D68-A4A2-46A2-B0D5-4DB0259B294F}" presName="rootComposite" presStyleCnt="0"/>
      <dgm:spPr/>
      <dgm:t>
        <a:bodyPr/>
        <a:lstStyle/>
        <a:p>
          <a:endParaRPr lang="en-IE"/>
        </a:p>
      </dgm:t>
    </dgm:pt>
    <dgm:pt modelId="{E357F2DC-293D-4EFE-A68C-1DC49C646B63}" type="pres">
      <dgm:prSet presAssocID="{5EE37D68-A4A2-46A2-B0D5-4DB0259B294F}" presName="rootText" presStyleLbl="node3" presStyleIdx="5" presStyleCnt="15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F5626B5B-5715-4C70-9310-2F8E1FF151F7}" type="pres">
      <dgm:prSet presAssocID="{5EE37D68-A4A2-46A2-B0D5-4DB0259B294F}" presName="rootConnector" presStyleLbl="node3" presStyleIdx="5" presStyleCnt="15"/>
      <dgm:spPr/>
      <dgm:t>
        <a:bodyPr/>
        <a:lstStyle/>
        <a:p>
          <a:endParaRPr lang="en-IE"/>
        </a:p>
      </dgm:t>
    </dgm:pt>
    <dgm:pt modelId="{BFA45735-044A-4D6E-B8DA-7A2B6EA92292}" type="pres">
      <dgm:prSet presAssocID="{5EE37D68-A4A2-46A2-B0D5-4DB0259B294F}" presName="hierChild4" presStyleCnt="0"/>
      <dgm:spPr/>
      <dgm:t>
        <a:bodyPr/>
        <a:lstStyle/>
        <a:p>
          <a:endParaRPr lang="en-IE"/>
        </a:p>
      </dgm:t>
    </dgm:pt>
    <dgm:pt modelId="{BFD4B41B-1D61-4D85-B463-9D40F88FB73E}" type="pres">
      <dgm:prSet presAssocID="{5EE37D68-A4A2-46A2-B0D5-4DB0259B294F}" presName="hierChild5" presStyleCnt="0"/>
      <dgm:spPr/>
      <dgm:t>
        <a:bodyPr/>
        <a:lstStyle/>
        <a:p>
          <a:endParaRPr lang="en-IE"/>
        </a:p>
      </dgm:t>
    </dgm:pt>
    <dgm:pt modelId="{C384B565-F7E8-4AEF-82F6-6DC375A8AADA}" type="pres">
      <dgm:prSet presAssocID="{D7C0596A-78CD-4880-BE92-49BDF795FCCA}" presName="Name37" presStyleLbl="parChTrans1D3" presStyleIdx="6" presStyleCnt="15"/>
      <dgm:spPr/>
      <dgm:t>
        <a:bodyPr/>
        <a:lstStyle/>
        <a:p>
          <a:endParaRPr lang="en-IE"/>
        </a:p>
      </dgm:t>
    </dgm:pt>
    <dgm:pt modelId="{253AC363-8ED0-41AC-946C-9AB607369BD2}" type="pres">
      <dgm:prSet presAssocID="{DDE53E44-A781-4610-8A8B-3A7F98E56070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E"/>
        </a:p>
      </dgm:t>
    </dgm:pt>
    <dgm:pt modelId="{1AF5ABFE-0B3C-42B3-B95C-DAEE3556D084}" type="pres">
      <dgm:prSet presAssocID="{DDE53E44-A781-4610-8A8B-3A7F98E56070}" presName="rootComposite" presStyleCnt="0"/>
      <dgm:spPr/>
      <dgm:t>
        <a:bodyPr/>
        <a:lstStyle/>
        <a:p>
          <a:endParaRPr lang="en-IE"/>
        </a:p>
      </dgm:t>
    </dgm:pt>
    <dgm:pt modelId="{9FBBCAC5-0424-49B7-8A8E-5E00612FDB2F}" type="pres">
      <dgm:prSet presAssocID="{DDE53E44-A781-4610-8A8B-3A7F98E56070}" presName="rootText" presStyleLbl="node3" presStyleIdx="6" presStyleCnt="15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99089A02-B9AA-4DAA-884C-ECCB09E61867}" type="pres">
      <dgm:prSet presAssocID="{DDE53E44-A781-4610-8A8B-3A7F98E56070}" presName="rootConnector" presStyleLbl="node3" presStyleIdx="6" presStyleCnt="15"/>
      <dgm:spPr/>
      <dgm:t>
        <a:bodyPr/>
        <a:lstStyle/>
        <a:p>
          <a:endParaRPr lang="en-IE"/>
        </a:p>
      </dgm:t>
    </dgm:pt>
    <dgm:pt modelId="{EE24BCB4-D902-4351-BB73-99D0C2F3971A}" type="pres">
      <dgm:prSet presAssocID="{DDE53E44-A781-4610-8A8B-3A7F98E56070}" presName="hierChild4" presStyleCnt="0"/>
      <dgm:spPr/>
      <dgm:t>
        <a:bodyPr/>
        <a:lstStyle/>
        <a:p>
          <a:endParaRPr lang="en-IE"/>
        </a:p>
      </dgm:t>
    </dgm:pt>
    <dgm:pt modelId="{E501BB8B-6473-48C8-96A4-D3D7544DB187}" type="pres">
      <dgm:prSet presAssocID="{DDE53E44-A781-4610-8A8B-3A7F98E56070}" presName="hierChild5" presStyleCnt="0"/>
      <dgm:spPr/>
      <dgm:t>
        <a:bodyPr/>
        <a:lstStyle/>
        <a:p>
          <a:endParaRPr lang="en-IE"/>
        </a:p>
      </dgm:t>
    </dgm:pt>
    <dgm:pt modelId="{68E02F33-733E-4850-93BE-A7B5865EBCD3}" type="pres">
      <dgm:prSet presAssocID="{0BCF4EE7-F969-4DDF-B232-30618BDDD212}" presName="Name37" presStyleLbl="parChTrans1D3" presStyleIdx="7" presStyleCnt="15"/>
      <dgm:spPr/>
      <dgm:t>
        <a:bodyPr/>
        <a:lstStyle/>
        <a:p>
          <a:endParaRPr lang="en-IE"/>
        </a:p>
      </dgm:t>
    </dgm:pt>
    <dgm:pt modelId="{5827E44A-71F8-4CBC-B351-859809BBB57B}" type="pres">
      <dgm:prSet presAssocID="{86679C24-44F5-4763-94FE-2EB8ADAEB099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E"/>
        </a:p>
      </dgm:t>
    </dgm:pt>
    <dgm:pt modelId="{F2228099-B058-47DF-8104-02A6EA69E0AC}" type="pres">
      <dgm:prSet presAssocID="{86679C24-44F5-4763-94FE-2EB8ADAEB099}" presName="rootComposite" presStyleCnt="0"/>
      <dgm:spPr/>
      <dgm:t>
        <a:bodyPr/>
        <a:lstStyle/>
        <a:p>
          <a:endParaRPr lang="en-IE"/>
        </a:p>
      </dgm:t>
    </dgm:pt>
    <dgm:pt modelId="{8BCD7E0A-CE0D-4921-8A00-DF07B27ABBBA}" type="pres">
      <dgm:prSet presAssocID="{86679C24-44F5-4763-94FE-2EB8ADAEB099}" presName="rootText" presStyleLbl="node3" presStyleIdx="7" presStyleCnt="15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87C4BC57-DE77-4CDE-B2A7-F922770A237D}" type="pres">
      <dgm:prSet presAssocID="{86679C24-44F5-4763-94FE-2EB8ADAEB099}" presName="rootConnector" presStyleLbl="node3" presStyleIdx="7" presStyleCnt="15"/>
      <dgm:spPr/>
      <dgm:t>
        <a:bodyPr/>
        <a:lstStyle/>
        <a:p>
          <a:endParaRPr lang="en-IE"/>
        </a:p>
      </dgm:t>
    </dgm:pt>
    <dgm:pt modelId="{F87B373D-5F00-4503-9C95-A31857E47B2B}" type="pres">
      <dgm:prSet presAssocID="{86679C24-44F5-4763-94FE-2EB8ADAEB099}" presName="hierChild4" presStyleCnt="0"/>
      <dgm:spPr/>
      <dgm:t>
        <a:bodyPr/>
        <a:lstStyle/>
        <a:p>
          <a:endParaRPr lang="en-IE"/>
        </a:p>
      </dgm:t>
    </dgm:pt>
    <dgm:pt modelId="{A606681B-AC60-4580-98EF-328273A81D56}" type="pres">
      <dgm:prSet presAssocID="{86679C24-44F5-4763-94FE-2EB8ADAEB099}" presName="hierChild5" presStyleCnt="0"/>
      <dgm:spPr/>
      <dgm:t>
        <a:bodyPr/>
        <a:lstStyle/>
        <a:p>
          <a:endParaRPr lang="en-IE"/>
        </a:p>
      </dgm:t>
    </dgm:pt>
    <dgm:pt modelId="{0AE9A54F-61BA-46B4-8B8E-2DEBCD9CCB51}" type="pres">
      <dgm:prSet presAssocID="{A9721AA9-4B86-4BF2-895B-1049781F97EA}" presName="Name37" presStyleLbl="parChTrans1D3" presStyleIdx="8" presStyleCnt="15"/>
      <dgm:spPr/>
      <dgm:t>
        <a:bodyPr/>
        <a:lstStyle/>
        <a:p>
          <a:endParaRPr lang="en-IE"/>
        </a:p>
      </dgm:t>
    </dgm:pt>
    <dgm:pt modelId="{C62FA0F3-CB4D-4D6B-8055-335CBBA0937F}" type="pres">
      <dgm:prSet presAssocID="{1B2ED5DE-DC79-42CF-8BBB-B395A3698FA0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E"/>
        </a:p>
      </dgm:t>
    </dgm:pt>
    <dgm:pt modelId="{5A4D486E-15D9-48DC-B9C5-4590C2F79BE3}" type="pres">
      <dgm:prSet presAssocID="{1B2ED5DE-DC79-42CF-8BBB-B395A3698FA0}" presName="rootComposite" presStyleCnt="0"/>
      <dgm:spPr/>
      <dgm:t>
        <a:bodyPr/>
        <a:lstStyle/>
        <a:p>
          <a:endParaRPr lang="en-IE"/>
        </a:p>
      </dgm:t>
    </dgm:pt>
    <dgm:pt modelId="{2B4ABC88-A8AE-443A-841F-FD37C023F2C2}" type="pres">
      <dgm:prSet presAssocID="{1B2ED5DE-DC79-42CF-8BBB-B395A3698FA0}" presName="rootText" presStyleLbl="node3" presStyleIdx="8" presStyleCnt="15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6A60DEFE-B621-48F9-A497-8F210471C6C5}" type="pres">
      <dgm:prSet presAssocID="{1B2ED5DE-DC79-42CF-8BBB-B395A3698FA0}" presName="rootConnector" presStyleLbl="node3" presStyleIdx="8" presStyleCnt="15"/>
      <dgm:spPr/>
      <dgm:t>
        <a:bodyPr/>
        <a:lstStyle/>
        <a:p>
          <a:endParaRPr lang="en-IE"/>
        </a:p>
      </dgm:t>
    </dgm:pt>
    <dgm:pt modelId="{B2C0D6FF-C21E-4B14-A0A4-37C4F8DE304A}" type="pres">
      <dgm:prSet presAssocID="{1B2ED5DE-DC79-42CF-8BBB-B395A3698FA0}" presName="hierChild4" presStyleCnt="0"/>
      <dgm:spPr/>
      <dgm:t>
        <a:bodyPr/>
        <a:lstStyle/>
        <a:p>
          <a:endParaRPr lang="en-IE"/>
        </a:p>
      </dgm:t>
    </dgm:pt>
    <dgm:pt modelId="{7EBB7D1D-F36A-4F47-AA26-8892FB41DA0C}" type="pres">
      <dgm:prSet presAssocID="{1B2ED5DE-DC79-42CF-8BBB-B395A3698FA0}" presName="hierChild5" presStyleCnt="0"/>
      <dgm:spPr/>
      <dgm:t>
        <a:bodyPr/>
        <a:lstStyle/>
        <a:p>
          <a:endParaRPr lang="en-IE"/>
        </a:p>
      </dgm:t>
    </dgm:pt>
    <dgm:pt modelId="{8AE73EC0-AB3E-469B-9E58-D1C0BF10B6ED}" type="pres">
      <dgm:prSet presAssocID="{F6F66542-E2E0-4234-96CF-7B528083699B}" presName="hierChild5" presStyleCnt="0"/>
      <dgm:spPr/>
      <dgm:t>
        <a:bodyPr/>
        <a:lstStyle/>
        <a:p>
          <a:endParaRPr lang="en-IE"/>
        </a:p>
      </dgm:t>
    </dgm:pt>
    <dgm:pt modelId="{09AAF64C-12DA-46B7-A597-B10C0C55E8A6}" type="pres">
      <dgm:prSet presAssocID="{2A1B72AD-6FD3-41CB-BEC9-EDE0058167B5}" presName="Name37" presStyleLbl="parChTrans1D2" presStyleIdx="5" presStyleCnt="11"/>
      <dgm:spPr/>
      <dgm:t>
        <a:bodyPr/>
        <a:lstStyle/>
        <a:p>
          <a:endParaRPr lang="en-IE"/>
        </a:p>
      </dgm:t>
    </dgm:pt>
    <dgm:pt modelId="{0F0C5A30-E943-45B1-9878-7329BABDF2FF}" type="pres">
      <dgm:prSet presAssocID="{AE583A25-2567-4C70-AA5F-D318FC6B187A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E"/>
        </a:p>
      </dgm:t>
    </dgm:pt>
    <dgm:pt modelId="{55B054D0-4EA2-4DDA-9739-187DB564E483}" type="pres">
      <dgm:prSet presAssocID="{AE583A25-2567-4C70-AA5F-D318FC6B187A}" presName="rootComposite" presStyleCnt="0"/>
      <dgm:spPr/>
      <dgm:t>
        <a:bodyPr/>
        <a:lstStyle/>
        <a:p>
          <a:endParaRPr lang="en-IE"/>
        </a:p>
      </dgm:t>
    </dgm:pt>
    <dgm:pt modelId="{618E9500-7477-4BB9-97C2-2D7D3F29DAD0}" type="pres">
      <dgm:prSet presAssocID="{AE583A25-2567-4C70-AA5F-D318FC6B187A}" presName="rootText" presStyleLbl="node2" presStyleIdx="5" presStyleCnt="11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EB2DB9FA-D9BC-44CB-B93E-ABACAC4AAE5A}" type="pres">
      <dgm:prSet presAssocID="{AE583A25-2567-4C70-AA5F-D318FC6B187A}" presName="rootConnector" presStyleLbl="node2" presStyleIdx="5" presStyleCnt="11"/>
      <dgm:spPr/>
      <dgm:t>
        <a:bodyPr/>
        <a:lstStyle/>
        <a:p>
          <a:endParaRPr lang="en-IE"/>
        </a:p>
      </dgm:t>
    </dgm:pt>
    <dgm:pt modelId="{92C349FF-340B-46A9-A7EB-5B7F69036A0A}" type="pres">
      <dgm:prSet presAssocID="{AE583A25-2567-4C70-AA5F-D318FC6B187A}" presName="hierChild4" presStyleCnt="0"/>
      <dgm:spPr/>
      <dgm:t>
        <a:bodyPr/>
        <a:lstStyle/>
        <a:p>
          <a:endParaRPr lang="en-IE"/>
        </a:p>
      </dgm:t>
    </dgm:pt>
    <dgm:pt modelId="{3051C439-5EBF-44AA-9C73-923CDD0B115B}" type="pres">
      <dgm:prSet presAssocID="{AE583A25-2567-4C70-AA5F-D318FC6B187A}" presName="hierChild5" presStyleCnt="0"/>
      <dgm:spPr/>
      <dgm:t>
        <a:bodyPr/>
        <a:lstStyle/>
        <a:p>
          <a:endParaRPr lang="en-IE"/>
        </a:p>
      </dgm:t>
    </dgm:pt>
    <dgm:pt modelId="{A1110669-E507-409F-9D2F-512D5EDDFF6C}" type="pres">
      <dgm:prSet presAssocID="{5479E81C-5A1D-4BC6-A2BF-7F453FD43A6A}" presName="Name37" presStyleLbl="parChTrans1D2" presStyleIdx="6" presStyleCnt="11"/>
      <dgm:spPr/>
      <dgm:t>
        <a:bodyPr/>
        <a:lstStyle/>
        <a:p>
          <a:endParaRPr lang="en-IE"/>
        </a:p>
      </dgm:t>
    </dgm:pt>
    <dgm:pt modelId="{B953542A-5136-4286-ADBD-81FF832733B1}" type="pres">
      <dgm:prSet presAssocID="{BD089FC9-3CD0-4907-A593-9FF29AFABBEE}" presName="hierRoot2" presStyleCnt="0">
        <dgm:presLayoutVars>
          <dgm:hierBranch/>
        </dgm:presLayoutVars>
      </dgm:prSet>
      <dgm:spPr/>
      <dgm:t>
        <a:bodyPr/>
        <a:lstStyle/>
        <a:p>
          <a:endParaRPr lang="en-IE"/>
        </a:p>
      </dgm:t>
    </dgm:pt>
    <dgm:pt modelId="{68A46F7E-58DD-43B9-8E65-65E252E18B4D}" type="pres">
      <dgm:prSet presAssocID="{BD089FC9-3CD0-4907-A593-9FF29AFABBEE}" presName="rootComposite" presStyleCnt="0"/>
      <dgm:spPr/>
      <dgm:t>
        <a:bodyPr/>
        <a:lstStyle/>
        <a:p>
          <a:endParaRPr lang="en-IE"/>
        </a:p>
      </dgm:t>
    </dgm:pt>
    <dgm:pt modelId="{757EAEE3-8AA4-48F7-87B6-EEAE90003872}" type="pres">
      <dgm:prSet presAssocID="{BD089FC9-3CD0-4907-A593-9FF29AFABBEE}" presName="rootText" presStyleLbl="node2" presStyleIdx="6" presStyleCnt="11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D65B7BD1-9529-4736-BF64-3AD2CC2C5EFA}" type="pres">
      <dgm:prSet presAssocID="{BD089FC9-3CD0-4907-A593-9FF29AFABBEE}" presName="rootConnector" presStyleLbl="node2" presStyleIdx="6" presStyleCnt="11"/>
      <dgm:spPr/>
      <dgm:t>
        <a:bodyPr/>
        <a:lstStyle/>
        <a:p>
          <a:endParaRPr lang="en-IE"/>
        </a:p>
      </dgm:t>
    </dgm:pt>
    <dgm:pt modelId="{76BE941F-C505-48B3-B837-3002607D62CD}" type="pres">
      <dgm:prSet presAssocID="{BD089FC9-3CD0-4907-A593-9FF29AFABBEE}" presName="hierChild4" presStyleCnt="0"/>
      <dgm:spPr/>
      <dgm:t>
        <a:bodyPr/>
        <a:lstStyle/>
        <a:p>
          <a:endParaRPr lang="en-IE"/>
        </a:p>
      </dgm:t>
    </dgm:pt>
    <dgm:pt modelId="{9DC86BC6-02C0-449E-9303-FA2C3ADB1185}" type="pres">
      <dgm:prSet presAssocID="{BD089FC9-3CD0-4907-A593-9FF29AFABBEE}" presName="hierChild5" presStyleCnt="0"/>
      <dgm:spPr/>
      <dgm:t>
        <a:bodyPr/>
        <a:lstStyle/>
        <a:p>
          <a:endParaRPr lang="en-IE"/>
        </a:p>
      </dgm:t>
    </dgm:pt>
    <dgm:pt modelId="{DAA238EF-6A61-4A6A-9948-E368C7FFE3D7}" type="pres">
      <dgm:prSet presAssocID="{3CA1EA03-8EB0-43BA-A788-06C0740F3CC7}" presName="Name37" presStyleLbl="parChTrans1D2" presStyleIdx="7" presStyleCnt="11"/>
      <dgm:spPr/>
      <dgm:t>
        <a:bodyPr/>
        <a:lstStyle/>
        <a:p>
          <a:endParaRPr lang="en-IE"/>
        </a:p>
      </dgm:t>
    </dgm:pt>
    <dgm:pt modelId="{6ABD74DC-AFC5-4921-B6DD-55D057928AF6}" type="pres">
      <dgm:prSet presAssocID="{FA50BC63-D1C1-436D-AE03-C854304DB317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E"/>
        </a:p>
      </dgm:t>
    </dgm:pt>
    <dgm:pt modelId="{C0B0772F-4F37-4260-8756-B2BBA4032349}" type="pres">
      <dgm:prSet presAssocID="{FA50BC63-D1C1-436D-AE03-C854304DB317}" presName="rootComposite" presStyleCnt="0"/>
      <dgm:spPr/>
      <dgm:t>
        <a:bodyPr/>
        <a:lstStyle/>
        <a:p>
          <a:endParaRPr lang="en-IE"/>
        </a:p>
      </dgm:t>
    </dgm:pt>
    <dgm:pt modelId="{DADAB78F-A700-4051-90ED-38054C9ED37A}" type="pres">
      <dgm:prSet presAssocID="{FA50BC63-D1C1-436D-AE03-C854304DB317}" presName="rootText" presStyleLbl="node2" presStyleIdx="7" presStyleCnt="11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BF761944-FD6C-4EA2-A81D-0D1C8CA944C9}" type="pres">
      <dgm:prSet presAssocID="{FA50BC63-D1C1-436D-AE03-C854304DB317}" presName="rootConnector" presStyleLbl="node2" presStyleIdx="7" presStyleCnt="11"/>
      <dgm:spPr/>
      <dgm:t>
        <a:bodyPr/>
        <a:lstStyle/>
        <a:p>
          <a:endParaRPr lang="en-IE"/>
        </a:p>
      </dgm:t>
    </dgm:pt>
    <dgm:pt modelId="{27EF5AC5-468C-403B-9834-3CD17FB08477}" type="pres">
      <dgm:prSet presAssocID="{FA50BC63-D1C1-436D-AE03-C854304DB317}" presName="hierChild4" presStyleCnt="0"/>
      <dgm:spPr/>
      <dgm:t>
        <a:bodyPr/>
        <a:lstStyle/>
        <a:p>
          <a:endParaRPr lang="en-IE"/>
        </a:p>
      </dgm:t>
    </dgm:pt>
    <dgm:pt modelId="{26B84CC7-1C3E-4935-8727-951BB8BA6BA1}" type="pres">
      <dgm:prSet presAssocID="{DEC8512B-1EB0-40EE-A11C-9FF1625FBF93}" presName="Name37" presStyleLbl="parChTrans1D3" presStyleIdx="9" presStyleCnt="15"/>
      <dgm:spPr/>
      <dgm:t>
        <a:bodyPr/>
        <a:lstStyle/>
        <a:p>
          <a:endParaRPr lang="en-IE"/>
        </a:p>
      </dgm:t>
    </dgm:pt>
    <dgm:pt modelId="{53ACCC54-FF46-4C35-AA96-7C95E1ED83EA}" type="pres">
      <dgm:prSet presAssocID="{FF0113D3-D190-41D2-99D9-F857F07E51B1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E"/>
        </a:p>
      </dgm:t>
    </dgm:pt>
    <dgm:pt modelId="{4551B115-6F86-4513-9F1B-544C00D025A7}" type="pres">
      <dgm:prSet presAssocID="{FF0113D3-D190-41D2-99D9-F857F07E51B1}" presName="rootComposite" presStyleCnt="0"/>
      <dgm:spPr/>
      <dgm:t>
        <a:bodyPr/>
        <a:lstStyle/>
        <a:p>
          <a:endParaRPr lang="en-IE"/>
        </a:p>
      </dgm:t>
    </dgm:pt>
    <dgm:pt modelId="{5C788A88-B0DE-42A4-BBA5-91B24C1419B2}" type="pres">
      <dgm:prSet presAssocID="{FF0113D3-D190-41D2-99D9-F857F07E51B1}" presName="rootText" presStyleLbl="node3" presStyleIdx="9" presStyleCnt="15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212B20A3-E9D2-4B96-AFCF-23AEFDC72C8A}" type="pres">
      <dgm:prSet presAssocID="{FF0113D3-D190-41D2-99D9-F857F07E51B1}" presName="rootConnector" presStyleLbl="node3" presStyleIdx="9" presStyleCnt="15"/>
      <dgm:spPr/>
      <dgm:t>
        <a:bodyPr/>
        <a:lstStyle/>
        <a:p>
          <a:endParaRPr lang="en-IE"/>
        </a:p>
      </dgm:t>
    </dgm:pt>
    <dgm:pt modelId="{1F41F443-F053-4035-8516-2103CF40236E}" type="pres">
      <dgm:prSet presAssocID="{FF0113D3-D190-41D2-99D9-F857F07E51B1}" presName="hierChild4" presStyleCnt="0"/>
      <dgm:spPr/>
      <dgm:t>
        <a:bodyPr/>
        <a:lstStyle/>
        <a:p>
          <a:endParaRPr lang="en-IE"/>
        </a:p>
      </dgm:t>
    </dgm:pt>
    <dgm:pt modelId="{8F1682F7-476E-4C77-81D1-229443988B00}" type="pres">
      <dgm:prSet presAssocID="{FF0113D3-D190-41D2-99D9-F857F07E51B1}" presName="hierChild5" presStyleCnt="0"/>
      <dgm:spPr/>
      <dgm:t>
        <a:bodyPr/>
        <a:lstStyle/>
        <a:p>
          <a:endParaRPr lang="en-IE"/>
        </a:p>
      </dgm:t>
    </dgm:pt>
    <dgm:pt modelId="{9C959970-C5F4-4599-9862-19FE32F6BAD2}" type="pres">
      <dgm:prSet presAssocID="{ACE94F03-0807-4464-8D21-31E3EDE4B7D9}" presName="Name37" presStyleLbl="parChTrans1D3" presStyleIdx="10" presStyleCnt="15"/>
      <dgm:spPr/>
      <dgm:t>
        <a:bodyPr/>
        <a:lstStyle/>
        <a:p>
          <a:endParaRPr lang="en-IE"/>
        </a:p>
      </dgm:t>
    </dgm:pt>
    <dgm:pt modelId="{E4961F23-87D8-4FFA-8BF1-CB835527A8DC}" type="pres">
      <dgm:prSet presAssocID="{1A4E3760-5AB1-41A4-BF26-9E222D7FEE5E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E"/>
        </a:p>
      </dgm:t>
    </dgm:pt>
    <dgm:pt modelId="{7C0D9D1A-EC1C-4BD5-8116-ADACD55DB7E6}" type="pres">
      <dgm:prSet presAssocID="{1A4E3760-5AB1-41A4-BF26-9E222D7FEE5E}" presName="rootComposite" presStyleCnt="0"/>
      <dgm:spPr/>
      <dgm:t>
        <a:bodyPr/>
        <a:lstStyle/>
        <a:p>
          <a:endParaRPr lang="en-IE"/>
        </a:p>
      </dgm:t>
    </dgm:pt>
    <dgm:pt modelId="{98BDC844-8BB9-4800-8E4B-CAF98BCBF311}" type="pres">
      <dgm:prSet presAssocID="{1A4E3760-5AB1-41A4-BF26-9E222D7FEE5E}" presName="rootText" presStyleLbl="node3" presStyleIdx="10" presStyleCnt="15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B771BF0C-6D66-458E-A4D9-E0A79E118EB9}" type="pres">
      <dgm:prSet presAssocID="{1A4E3760-5AB1-41A4-BF26-9E222D7FEE5E}" presName="rootConnector" presStyleLbl="node3" presStyleIdx="10" presStyleCnt="15"/>
      <dgm:spPr/>
      <dgm:t>
        <a:bodyPr/>
        <a:lstStyle/>
        <a:p>
          <a:endParaRPr lang="en-IE"/>
        </a:p>
      </dgm:t>
    </dgm:pt>
    <dgm:pt modelId="{8999AAA3-684A-4CBD-A64E-B6639300B59A}" type="pres">
      <dgm:prSet presAssocID="{1A4E3760-5AB1-41A4-BF26-9E222D7FEE5E}" presName="hierChild4" presStyleCnt="0"/>
      <dgm:spPr/>
      <dgm:t>
        <a:bodyPr/>
        <a:lstStyle/>
        <a:p>
          <a:endParaRPr lang="en-IE"/>
        </a:p>
      </dgm:t>
    </dgm:pt>
    <dgm:pt modelId="{93CCD017-CE4A-4871-8A72-AD857E6AAB6F}" type="pres">
      <dgm:prSet presAssocID="{1A4E3760-5AB1-41A4-BF26-9E222D7FEE5E}" presName="hierChild5" presStyleCnt="0"/>
      <dgm:spPr/>
      <dgm:t>
        <a:bodyPr/>
        <a:lstStyle/>
        <a:p>
          <a:endParaRPr lang="en-IE"/>
        </a:p>
      </dgm:t>
    </dgm:pt>
    <dgm:pt modelId="{73C02607-E188-40AE-8A01-2E7980CFD8FF}" type="pres">
      <dgm:prSet presAssocID="{37405C5E-B96D-49B0-AA9E-BB0C7056534B}" presName="Name37" presStyleLbl="parChTrans1D3" presStyleIdx="11" presStyleCnt="15"/>
      <dgm:spPr/>
      <dgm:t>
        <a:bodyPr/>
        <a:lstStyle/>
        <a:p>
          <a:endParaRPr lang="en-IE"/>
        </a:p>
      </dgm:t>
    </dgm:pt>
    <dgm:pt modelId="{6F20A148-8684-4CA0-8331-1057E1BA8C11}" type="pres">
      <dgm:prSet presAssocID="{7013CD3D-3C59-463A-AC0A-650F602168DE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E"/>
        </a:p>
      </dgm:t>
    </dgm:pt>
    <dgm:pt modelId="{AD94E967-2938-4B2A-AB94-37344ED3BCB9}" type="pres">
      <dgm:prSet presAssocID="{7013CD3D-3C59-463A-AC0A-650F602168DE}" presName="rootComposite" presStyleCnt="0"/>
      <dgm:spPr/>
      <dgm:t>
        <a:bodyPr/>
        <a:lstStyle/>
        <a:p>
          <a:endParaRPr lang="en-IE"/>
        </a:p>
      </dgm:t>
    </dgm:pt>
    <dgm:pt modelId="{9E7B0C5C-6065-4802-885E-EE936EED0D18}" type="pres">
      <dgm:prSet presAssocID="{7013CD3D-3C59-463A-AC0A-650F602168DE}" presName="rootText" presStyleLbl="node3" presStyleIdx="11" presStyleCnt="15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849D3F1E-6F9F-479E-939F-0BFCCEF433D8}" type="pres">
      <dgm:prSet presAssocID="{7013CD3D-3C59-463A-AC0A-650F602168DE}" presName="rootConnector" presStyleLbl="node3" presStyleIdx="11" presStyleCnt="15"/>
      <dgm:spPr/>
      <dgm:t>
        <a:bodyPr/>
        <a:lstStyle/>
        <a:p>
          <a:endParaRPr lang="en-IE"/>
        </a:p>
      </dgm:t>
    </dgm:pt>
    <dgm:pt modelId="{9465B4C2-01C5-402A-82B6-7B4F6422DE83}" type="pres">
      <dgm:prSet presAssocID="{7013CD3D-3C59-463A-AC0A-650F602168DE}" presName="hierChild4" presStyleCnt="0"/>
      <dgm:spPr/>
      <dgm:t>
        <a:bodyPr/>
        <a:lstStyle/>
        <a:p>
          <a:endParaRPr lang="en-IE"/>
        </a:p>
      </dgm:t>
    </dgm:pt>
    <dgm:pt modelId="{CBA10B58-61BE-4E1B-A7C8-3D901895F300}" type="pres">
      <dgm:prSet presAssocID="{7013CD3D-3C59-463A-AC0A-650F602168DE}" presName="hierChild5" presStyleCnt="0"/>
      <dgm:spPr/>
      <dgm:t>
        <a:bodyPr/>
        <a:lstStyle/>
        <a:p>
          <a:endParaRPr lang="en-IE"/>
        </a:p>
      </dgm:t>
    </dgm:pt>
    <dgm:pt modelId="{F4495A58-5DB0-4073-8F68-D68E9AD28F03}" type="pres">
      <dgm:prSet presAssocID="{30299AB3-83E5-4DF1-B769-421601ABFFFB}" presName="Name37" presStyleLbl="parChTrans1D3" presStyleIdx="12" presStyleCnt="15"/>
      <dgm:spPr/>
      <dgm:t>
        <a:bodyPr/>
        <a:lstStyle/>
        <a:p>
          <a:endParaRPr lang="en-IE"/>
        </a:p>
      </dgm:t>
    </dgm:pt>
    <dgm:pt modelId="{CB33BD8C-4111-4447-90DA-F32790DA8606}" type="pres">
      <dgm:prSet presAssocID="{4AD5F91A-8AFE-49BC-B8AE-ADBC4561FCE8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E"/>
        </a:p>
      </dgm:t>
    </dgm:pt>
    <dgm:pt modelId="{2A7D9D57-BC30-4DEE-AEC6-D8FEDF0B933F}" type="pres">
      <dgm:prSet presAssocID="{4AD5F91A-8AFE-49BC-B8AE-ADBC4561FCE8}" presName="rootComposite" presStyleCnt="0"/>
      <dgm:spPr/>
      <dgm:t>
        <a:bodyPr/>
        <a:lstStyle/>
        <a:p>
          <a:endParaRPr lang="en-IE"/>
        </a:p>
      </dgm:t>
    </dgm:pt>
    <dgm:pt modelId="{DD89EF7D-7567-4B34-A8D3-C58798832795}" type="pres">
      <dgm:prSet presAssocID="{4AD5F91A-8AFE-49BC-B8AE-ADBC4561FCE8}" presName="rootText" presStyleLbl="node3" presStyleIdx="12" presStyleCnt="15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6B3061BA-99DB-42C8-AC1E-07CB70159FBA}" type="pres">
      <dgm:prSet presAssocID="{4AD5F91A-8AFE-49BC-B8AE-ADBC4561FCE8}" presName="rootConnector" presStyleLbl="node3" presStyleIdx="12" presStyleCnt="15"/>
      <dgm:spPr/>
      <dgm:t>
        <a:bodyPr/>
        <a:lstStyle/>
        <a:p>
          <a:endParaRPr lang="en-IE"/>
        </a:p>
      </dgm:t>
    </dgm:pt>
    <dgm:pt modelId="{77AAAFB5-6722-463A-A8A0-B1165370AE05}" type="pres">
      <dgm:prSet presAssocID="{4AD5F91A-8AFE-49BC-B8AE-ADBC4561FCE8}" presName="hierChild4" presStyleCnt="0"/>
      <dgm:spPr/>
      <dgm:t>
        <a:bodyPr/>
        <a:lstStyle/>
        <a:p>
          <a:endParaRPr lang="en-IE"/>
        </a:p>
      </dgm:t>
    </dgm:pt>
    <dgm:pt modelId="{C5AF4EF1-F8B3-4773-A329-93766A1490AC}" type="pres">
      <dgm:prSet presAssocID="{4AD5F91A-8AFE-49BC-B8AE-ADBC4561FCE8}" presName="hierChild5" presStyleCnt="0"/>
      <dgm:spPr/>
      <dgm:t>
        <a:bodyPr/>
        <a:lstStyle/>
        <a:p>
          <a:endParaRPr lang="en-IE"/>
        </a:p>
      </dgm:t>
    </dgm:pt>
    <dgm:pt modelId="{912A69D7-7F25-489B-8AF4-28E7D28BC956}" type="pres">
      <dgm:prSet presAssocID="{7DF8273B-CEE9-45A0-89E9-A7E68CBCDC96}" presName="Name37" presStyleLbl="parChTrans1D3" presStyleIdx="13" presStyleCnt="15"/>
      <dgm:spPr/>
      <dgm:t>
        <a:bodyPr/>
        <a:lstStyle/>
        <a:p>
          <a:endParaRPr lang="en-IE"/>
        </a:p>
      </dgm:t>
    </dgm:pt>
    <dgm:pt modelId="{843E2650-9E7B-4294-AEB6-5BF919483E86}" type="pres">
      <dgm:prSet presAssocID="{8AFE9253-B3E4-4A4D-96F3-F80AAA51632B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E"/>
        </a:p>
      </dgm:t>
    </dgm:pt>
    <dgm:pt modelId="{40DA4903-96FF-4123-8A7E-EF9A5E1A5426}" type="pres">
      <dgm:prSet presAssocID="{8AFE9253-B3E4-4A4D-96F3-F80AAA51632B}" presName="rootComposite" presStyleCnt="0"/>
      <dgm:spPr/>
      <dgm:t>
        <a:bodyPr/>
        <a:lstStyle/>
        <a:p>
          <a:endParaRPr lang="en-IE"/>
        </a:p>
      </dgm:t>
    </dgm:pt>
    <dgm:pt modelId="{5EA63ACC-4910-4D03-B577-0492F6547EDE}" type="pres">
      <dgm:prSet presAssocID="{8AFE9253-B3E4-4A4D-96F3-F80AAA51632B}" presName="rootText" presStyleLbl="node3" presStyleIdx="13" presStyleCnt="15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888143FA-C270-468F-9FEF-1634EDAF0ACB}" type="pres">
      <dgm:prSet presAssocID="{8AFE9253-B3E4-4A4D-96F3-F80AAA51632B}" presName="rootConnector" presStyleLbl="node3" presStyleIdx="13" presStyleCnt="15"/>
      <dgm:spPr/>
      <dgm:t>
        <a:bodyPr/>
        <a:lstStyle/>
        <a:p>
          <a:endParaRPr lang="en-IE"/>
        </a:p>
      </dgm:t>
    </dgm:pt>
    <dgm:pt modelId="{95D100BA-FBAD-4309-9A9F-08000E3F5A4E}" type="pres">
      <dgm:prSet presAssocID="{8AFE9253-B3E4-4A4D-96F3-F80AAA51632B}" presName="hierChild4" presStyleCnt="0"/>
      <dgm:spPr/>
      <dgm:t>
        <a:bodyPr/>
        <a:lstStyle/>
        <a:p>
          <a:endParaRPr lang="en-IE"/>
        </a:p>
      </dgm:t>
    </dgm:pt>
    <dgm:pt modelId="{97F12855-99CD-4C2B-AF45-F1F300D6387F}" type="pres">
      <dgm:prSet presAssocID="{8AFE9253-B3E4-4A4D-96F3-F80AAA51632B}" presName="hierChild5" presStyleCnt="0"/>
      <dgm:spPr/>
      <dgm:t>
        <a:bodyPr/>
        <a:lstStyle/>
        <a:p>
          <a:endParaRPr lang="en-IE"/>
        </a:p>
      </dgm:t>
    </dgm:pt>
    <dgm:pt modelId="{C6E9B4FD-0786-4C4A-A3F4-26ECB2C07287}" type="pres">
      <dgm:prSet presAssocID="{AA2CF9E9-1076-4ECD-BE86-9C4834BF56A8}" presName="Name37" presStyleLbl="parChTrans1D3" presStyleIdx="14" presStyleCnt="15"/>
      <dgm:spPr/>
      <dgm:t>
        <a:bodyPr/>
        <a:lstStyle/>
        <a:p>
          <a:endParaRPr lang="en-IE"/>
        </a:p>
      </dgm:t>
    </dgm:pt>
    <dgm:pt modelId="{29DF7261-5E9E-4C88-BAB9-EBE31AD00932}" type="pres">
      <dgm:prSet presAssocID="{A465F24F-DAE9-4746-84FA-394EE30AB213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E"/>
        </a:p>
      </dgm:t>
    </dgm:pt>
    <dgm:pt modelId="{C79BB7F9-1F73-47D5-9C2C-2672F064DB08}" type="pres">
      <dgm:prSet presAssocID="{A465F24F-DAE9-4746-84FA-394EE30AB213}" presName="rootComposite" presStyleCnt="0"/>
      <dgm:spPr/>
      <dgm:t>
        <a:bodyPr/>
        <a:lstStyle/>
        <a:p>
          <a:endParaRPr lang="en-IE"/>
        </a:p>
      </dgm:t>
    </dgm:pt>
    <dgm:pt modelId="{9199BF69-EE8D-430D-8B51-7112567CAB73}" type="pres">
      <dgm:prSet presAssocID="{A465F24F-DAE9-4746-84FA-394EE30AB213}" presName="rootText" presStyleLbl="node3" presStyleIdx="14" presStyleCnt="15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AE40E54E-D7BF-4995-8B8C-AC931111B131}" type="pres">
      <dgm:prSet presAssocID="{A465F24F-DAE9-4746-84FA-394EE30AB213}" presName="rootConnector" presStyleLbl="node3" presStyleIdx="14" presStyleCnt="15"/>
      <dgm:spPr/>
      <dgm:t>
        <a:bodyPr/>
        <a:lstStyle/>
        <a:p>
          <a:endParaRPr lang="en-IE"/>
        </a:p>
      </dgm:t>
    </dgm:pt>
    <dgm:pt modelId="{707B5F22-7513-4E6F-ACDE-1584B2DCB3BB}" type="pres">
      <dgm:prSet presAssocID="{A465F24F-DAE9-4746-84FA-394EE30AB213}" presName="hierChild4" presStyleCnt="0"/>
      <dgm:spPr/>
      <dgm:t>
        <a:bodyPr/>
        <a:lstStyle/>
        <a:p>
          <a:endParaRPr lang="en-IE"/>
        </a:p>
      </dgm:t>
    </dgm:pt>
    <dgm:pt modelId="{965807B4-C03D-47FC-83A2-5B9A69F1004C}" type="pres">
      <dgm:prSet presAssocID="{A465F24F-DAE9-4746-84FA-394EE30AB213}" presName="hierChild5" presStyleCnt="0"/>
      <dgm:spPr/>
      <dgm:t>
        <a:bodyPr/>
        <a:lstStyle/>
        <a:p>
          <a:endParaRPr lang="en-IE"/>
        </a:p>
      </dgm:t>
    </dgm:pt>
    <dgm:pt modelId="{60A02627-AC62-4DFC-B2E4-057D34D14AD5}" type="pres">
      <dgm:prSet presAssocID="{FA50BC63-D1C1-436D-AE03-C854304DB317}" presName="hierChild5" presStyleCnt="0"/>
      <dgm:spPr/>
      <dgm:t>
        <a:bodyPr/>
        <a:lstStyle/>
        <a:p>
          <a:endParaRPr lang="en-IE"/>
        </a:p>
      </dgm:t>
    </dgm:pt>
    <dgm:pt modelId="{2E220E30-4473-4A75-B46D-276433E974F3}" type="pres">
      <dgm:prSet presAssocID="{853C3CC4-16DB-4AD8-9835-1706AEDCDEB0}" presName="Name37" presStyleLbl="parChTrans1D2" presStyleIdx="8" presStyleCnt="11"/>
      <dgm:spPr/>
      <dgm:t>
        <a:bodyPr/>
        <a:lstStyle/>
        <a:p>
          <a:endParaRPr lang="en-IE"/>
        </a:p>
      </dgm:t>
    </dgm:pt>
    <dgm:pt modelId="{E43EE4E3-A367-4844-9267-02517BA35FAF}" type="pres">
      <dgm:prSet presAssocID="{D8701D2A-58EF-4B16-BDCF-FFCD6000A433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E"/>
        </a:p>
      </dgm:t>
    </dgm:pt>
    <dgm:pt modelId="{6AD353F3-BC5C-42A2-A547-EDE83E3E4BD6}" type="pres">
      <dgm:prSet presAssocID="{D8701D2A-58EF-4B16-BDCF-FFCD6000A433}" presName="rootComposite" presStyleCnt="0"/>
      <dgm:spPr/>
      <dgm:t>
        <a:bodyPr/>
        <a:lstStyle/>
        <a:p>
          <a:endParaRPr lang="en-IE"/>
        </a:p>
      </dgm:t>
    </dgm:pt>
    <dgm:pt modelId="{E8852F99-7190-4811-95C2-F2BAB15BC612}" type="pres">
      <dgm:prSet presAssocID="{D8701D2A-58EF-4B16-BDCF-FFCD6000A433}" presName="rootText" presStyleLbl="node2" presStyleIdx="8" presStyleCnt="11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B033FCAC-F0DD-49CC-809E-4330A9A4657F}" type="pres">
      <dgm:prSet presAssocID="{D8701D2A-58EF-4B16-BDCF-FFCD6000A433}" presName="rootConnector" presStyleLbl="node2" presStyleIdx="8" presStyleCnt="11"/>
      <dgm:spPr/>
      <dgm:t>
        <a:bodyPr/>
        <a:lstStyle/>
        <a:p>
          <a:endParaRPr lang="en-IE"/>
        </a:p>
      </dgm:t>
    </dgm:pt>
    <dgm:pt modelId="{0BB71226-65D8-476A-A7A2-2AA5BE6BCB83}" type="pres">
      <dgm:prSet presAssocID="{D8701D2A-58EF-4B16-BDCF-FFCD6000A433}" presName="hierChild4" presStyleCnt="0"/>
      <dgm:spPr/>
      <dgm:t>
        <a:bodyPr/>
        <a:lstStyle/>
        <a:p>
          <a:endParaRPr lang="en-IE"/>
        </a:p>
      </dgm:t>
    </dgm:pt>
    <dgm:pt modelId="{7ABD67FA-7F13-4D45-BE82-45341B820907}" type="pres">
      <dgm:prSet presAssocID="{D8701D2A-58EF-4B16-BDCF-FFCD6000A433}" presName="hierChild5" presStyleCnt="0"/>
      <dgm:spPr/>
      <dgm:t>
        <a:bodyPr/>
        <a:lstStyle/>
        <a:p>
          <a:endParaRPr lang="en-IE"/>
        </a:p>
      </dgm:t>
    </dgm:pt>
    <dgm:pt modelId="{9C99151A-FBB7-4084-A9A9-96EBC3955F25}" type="pres">
      <dgm:prSet presAssocID="{CCD291F3-FBAE-473B-9C7A-91EE918A43AC}" presName="Name37" presStyleLbl="parChTrans1D2" presStyleIdx="9" presStyleCnt="11"/>
      <dgm:spPr/>
      <dgm:t>
        <a:bodyPr/>
        <a:lstStyle/>
        <a:p>
          <a:endParaRPr lang="en-IE"/>
        </a:p>
      </dgm:t>
    </dgm:pt>
    <dgm:pt modelId="{785C9323-A507-4179-87A9-03CB21D4E51E}" type="pres">
      <dgm:prSet presAssocID="{CBF89CD1-2467-48CA-8E5E-9BF342BB56DE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E"/>
        </a:p>
      </dgm:t>
    </dgm:pt>
    <dgm:pt modelId="{B0988B65-8026-459D-8D29-3EC126ABA56A}" type="pres">
      <dgm:prSet presAssocID="{CBF89CD1-2467-48CA-8E5E-9BF342BB56DE}" presName="rootComposite" presStyleCnt="0"/>
      <dgm:spPr/>
      <dgm:t>
        <a:bodyPr/>
        <a:lstStyle/>
        <a:p>
          <a:endParaRPr lang="en-IE"/>
        </a:p>
      </dgm:t>
    </dgm:pt>
    <dgm:pt modelId="{5BAD11CC-85BA-440E-A221-C7F9D5BC6FEF}" type="pres">
      <dgm:prSet presAssocID="{CBF89CD1-2467-48CA-8E5E-9BF342BB56DE}" presName="rootText" presStyleLbl="node2" presStyleIdx="9" presStyleCnt="11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B42F3346-4F10-4EE6-B310-BA8BF441C82D}" type="pres">
      <dgm:prSet presAssocID="{CBF89CD1-2467-48CA-8E5E-9BF342BB56DE}" presName="rootConnector" presStyleLbl="node2" presStyleIdx="9" presStyleCnt="11"/>
      <dgm:spPr/>
      <dgm:t>
        <a:bodyPr/>
        <a:lstStyle/>
        <a:p>
          <a:endParaRPr lang="en-IE"/>
        </a:p>
      </dgm:t>
    </dgm:pt>
    <dgm:pt modelId="{5B3693D9-3726-41BB-BC43-A15548889FE5}" type="pres">
      <dgm:prSet presAssocID="{CBF89CD1-2467-48CA-8E5E-9BF342BB56DE}" presName="hierChild4" presStyleCnt="0"/>
      <dgm:spPr/>
      <dgm:t>
        <a:bodyPr/>
        <a:lstStyle/>
        <a:p>
          <a:endParaRPr lang="en-IE"/>
        </a:p>
      </dgm:t>
    </dgm:pt>
    <dgm:pt modelId="{8E129B17-5AA1-4D59-92E9-0095D006F2D9}" type="pres">
      <dgm:prSet presAssocID="{CBF89CD1-2467-48CA-8E5E-9BF342BB56DE}" presName="hierChild5" presStyleCnt="0"/>
      <dgm:spPr/>
      <dgm:t>
        <a:bodyPr/>
        <a:lstStyle/>
        <a:p>
          <a:endParaRPr lang="en-IE"/>
        </a:p>
      </dgm:t>
    </dgm:pt>
    <dgm:pt modelId="{0558170F-16E9-4DDF-B3AB-D007FD3A8481}" type="pres">
      <dgm:prSet presAssocID="{E9602551-1C30-45AD-B42E-7702342BFD4B}" presName="Name37" presStyleLbl="parChTrans1D2" presStyleIdx="10" presStyleCnt="11"/>
      <dgm:spPr/>
      <dgm:t>
        <a:bodyPr/>
        <a:lstStyle/>
        <a:p>
          <a:endParaRPr lang="en-IE"/>
        </a:p>
      </dgm:t>
    </dgm:pt>
    <dgm:pt modelId="{FE8F4280-6042-4939-882B-400F94B1DEFA}" type="pres">
      <dgm:prSet presAssocID="{DDF77925-6A7C-47DA-85D5-185CA1296A4C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E"/>
        </a:p>
      </dgm:t>
    </dgm:pt>
    <dgm:pt modelId="{B2F61EC3-D9F0-42A6-B53B-42F11BE53212}" type="pres">
      <dgm:prSet presAssocID="{DDF77925-6A7C-47DA-85D5-185CA1296A4C}" presName="rootComposite" presStyleCnt="0"/>
      <dgm:spPr/>
      <dgm:t>
        <a:bodyPr/>
        <a:lstStyle/>
        <a:p>
          <a:endParaRPr lang="en-IE"/>
        </a:p>
      </dgm:t>
    </dgm:pt>
    <dgm:pt modelId="{935AD50B-A35F-4245-A4C0-4B5C921951A0}" type="pres">
      <dgm:prSet presAssocID="{DDF77925-6A7C-47DA-85D5-185CA1296A4C}" presName="rootText" presStyleLbl="node2" presStyleIdx="10" presStyleCnt="11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11904842-D3A6-442F-8CE5-46B08CF4D577}" type="pres">
      <dgm:prSet presAssocID="{DDF77925-6A7C-47DA-85D5-185CA1296A4C}" presName="rootConnector" presStyleLbl="node2" presStyleIdx="10" presStyleCnt="11"/>
      <dgm:spPr/>
      <dgm:t>
        <a:bodyPr/>
        <a:lstStyle/>
        <a:p>
          <a:endParaRPr lang="en-IE"/>
        </a:p>
      </dgm:t>
    </dgm:pt>
    <dgm:pt modelId="{787EDE57-13BE-4A7E-B140-57C1119A2BFB}" type="pres">
      <dgm:prSet presAssocID="{DDF77925-6A7C-47DA-85D5-185CA1296A4C}" presName="hierChild4" presStyleCnt="0"/>
      <dgm:spPr/>
      <dgm:t>
        <a:bodyPr/>
        <a:lstStyle/>
        <a:p>
          <a:endParaRPr lang="en-IE"/>
        </a:p>
      </dgm:t>
    </dgm:pt>
    <dgm:pt modelId="{CF113851-1BF5-498A-B202-6B81A8150BFB}" type="pres">
      <dgm:prSet presAssocID="{DDF77925-6A7C-47DA-85D5-185CA1296A4C}" presName="hierChild5" presStyleCnt="0"/>
      <dgm:spPr/>
      <dgm:t>
        <a:bodyPr/>
        <a:lstStyle/>
        <a:p>
          <a:endParaRPr lang="en-IE"/>
        </a:p>
      </dgm:t>
    </dgm:pt>
    <dgm:pt modelId="{9015B431-9238-4B6B-BD2A-9E357F821670}" type="pres">
      <dgm:prSet presAssocID="{75F006E0-7515-4C14-A4DF-28C24FAEA4CC}" presName="hierChild3" presStyleCnt="0"/>
      <dgm:spPr/>
      <dgm:t>
        <a:bodyPr/>
        <a:lstStyle/>
        <a:p>
          <a:endParaRPr lang="en-IE"/>
        </a:p>
      </dgm:t>
    </dgm:pt>
  </dgm:ptLst>
  <dgm:cxnLst>
    <dgm:cxn modelId="{9714DE19-4BAA-4FBF-87AE-D24D76481396}" type="presOf" srcId="{DDF77925-6A7C-47DA-85D5-185CA1296A4C}" destId="{935AD50B-A35F-4245-A4C0-4B5C921951A0}" srcOrd="0" destOrd="0" presId="urn:microsoft.com/office/officeart/2005/8/layout/orgChart1"/>
    <dgm:cxn modelId="{95BD4258-8018-4B0B-9B9A-A44164AF51F6}" type="presOf" srcId="{5B03E76E-2CC8-4665-B161-A2B0B975CB4A}" destId="{25D72BF9-6E58-47D0-828C-7847BFFFA201}" srcOrd="0" destOrd="0" presId="urn:microsoft.com/office/officeart/2005/8/layout/orgChart1"/>
    <dgm:cxn modelId="{F0B75961-CBBE-4A28-93CD-FFE9EFA7F8BB}" type="presOf" srcId="{8AFE9253-B3E4-4A4D-96F3-F80AAA51632B}" destId="{5EA63ACC-4910-4D03-B577-0492F6547EDE}" srcOrd="0" destOrd="0" presId="urn:microsoft.com/office/officeart/2005/8/layout/orgChart1"/>
    <dgm:cxn modelId="{E61C26AF-5F50-485B-AD02-C1740E89B59B}" type="presOf" srcId="{A465F24F-DAE9-4746-84FA-394EE30AB213}" destId="{9199BF69-EE8D-430D-8B51-7112567CAB73}" srcOrd="0" destOrd="0" presId="urn:microsoft.com/office/officeart/2005/8/layout/orgChart1"/>
    <dgm:cxn modelId="{23F490E2-8F4A-43F8-B0A7-02C361AB9782}" type="presOf" srcId="{DEC8512B-1EB0-40EE-A11C-9FF1625FBF93}" destId="{26B84CC7-1C3E-4935-8727-951BB8BA6BA1}" srcOrd="0" destOrd="0" presId="urn:microsoft.com/office/officeart/2005/8/layout/orgChart1"/>
    <dgm:cxn modelId="{243A869C-DDDE-4603-8BC9-3A781FA6A27B}" type="presOf" srcId="{86679C24-44F5-4763-94FE-2EB8ADAEB099}" destId="{8BCD7E0A-CE0D-4921-8A00-DF07B27ABBBA}" srcOrd="0" destOrd="0" presId="urn:microsoft.com/office/officeart/2005/8/layout/orgChart1"/>
    <dgm:cxn modelId="{F9C434E9-F608-49C6-BECD-9E2C44B6FE2F}" srcId="{FA50BC63-D1C1-436D-AE03-C854304DB317}" destId="{7013CD3D-3C59-463A-AC0A-650F602168DE}" srcOrd="2" destOrd="0" parTransId="{37405C5E-B96D-49B0-AA9E-BB0C7056534B}" sibTransId="{49569350-5217-4E57-8EB1-132A705C38C3}"/>
    <dgm:cxn modelId="{E2ED026E-41DD-40E8-A6D8-DC3002D3424B}" type="presOf" srcId="{E04D41DF-7827-4C83-B556-BD877E96CA4E}" destId="{BC38CDB6-3F4F-41AE-812D-17919F476C00}" srcOrd="0" destOrd="0" presId="urn:microsoft.com/office/officeart/2005/8/layout/orgChart1"/>
    <dgm:cxn modelId="{4FFC2E48-73CF-4AC8-A671-77E4D7D44CA1}" srcId="{F6F66542-E2E0-4234-96CF-7B528083699B}" destId="{5EE37D68-A4A2-46A2-B0D5-4DB0259B294F}" srcOrd="1" destOrd="0" parTransId="{CFA25166-1B35-4861-A8B2-A64D482ED0E0}" sibTransId="{0EA162EE-1C79-493B-A672-93396191A1CC}"/>
    <dgm:cxn modelId="{E4E39F55-3C30-4F4D-A2F8-23D335C7D6C4}" type="presOf" srcId="{5EE37D68-A4A2-46A2-B0D5-4DB0259B294F}" destId="{E357F2DC-293D-4EFE-A68C-1DC49C646B63}" srcOrd="0" destOrd="0" presId="urn:microsoft.com/office/officeart/2005/8/layout/orgChart1"/>
    <dgm:cxn modelId="{200574C7-5DA2-4CF5-9406-E984974A27A4}" type="presOf" srcId="{CBF89CD1-2467-48CA-8E5E-9BF342BB56DE}" destId="{B42F3346-4F10-4EE6-B310-BA8BF441C82D}" srcOrd="1" destOrd="0" presId="urn:microsoft.com/office/officeart/2005/8/layout/orgChart1"/>
    <dgm:cxn modelId="{57C398D6-91F9-4587-A79D-FC7F2AFC71F6}" type="presOf" srcId="{4AD5F91A-8AFE-49BC-B8AE-ADBC4561FCE8}" destId="{6B3061BA-99DB-42C8-AC1E-07CB70159FBA}" srcOrd="1" destOrd="0" presId="urn:microsoft.com/office/officeart/2005/8/layout/orgChart1"/>
    <dgm:cxn modelId="{F11CB9D2-B6E8-4BC1-8642-AC270E14A5C2}" srcId="{75F006E0-7515-4C14-A4DF-28C24FAEA4CC}" destId="{AE583A25-2567-4C70-AA5F-D318FC6B187A}" srcOrd="5" destOrd="0" parTransId="{2A1B72AD-6FD3-41CB-BEC9-EDE0058167B5}" sibTransId="{62C7FA4F-0685-42C3-94F2-649FD93D0528}"/>
    <dgm:cxn modelId="{B9C8D2B6-4577-41F4-92A3-5952DFBC0ED1}" type="presOf" srcId="{3CA1EA03-8EB0-43BA-A788-06C0740F3CC7}" destId="{DAA238EF-6A61-4A6A-9948-E368C7FFE3D7}" srcOrd="0" destOrd="0" presId="urn:microsoft.com/office/officeart/2005/8/layout/orgChart1"/>
    <dgm:cxn modelId="{3ABC0307-60E2-40F7-8D32-7134C6555957}" type="presOf" srcId="{F6F66542-E2E0-4234-96CF-7B528083699B}" destId="{5A1121F9-00C3-48C2-9B2E-85238C4E27E9}" srcOrd="1" destOrd="0" presId="urn:microsoft.com/office/officeart/2005/8/layout/orgChart1"/>
    <dgm:cxn modelId="{59B5A773-6D53-4741-87DD-DB2D6C3E204E}" type="presOf" srcId="{AE1E281F-B036-4E34-859A-A86B6F0D032C}" destId="{4D095457-0888-4C5D-80AA-EC53565B767D}" srcOrd="1" destOrd="0" presId="urn:microsoft.com/office/officeart/2005/8/layout/orgChart1"/>
    <dgm:cxn modelId="{E33120FF-B47C-4B97-8771-5645C06B5FF3}" srcId="{75F006E0-7515-4C14-A4DF-28C24FAEA4CC}" destId="{D8701D2A-58EF-4B16-BDCF-FFCD6000A433}" srcOrd="8" destOrd="0" parTransId="{853C3CC4-16DB-4AD8-9835-1706AEDCDEB0}" sibTransId="{36D0B4B3-31A4-4644-8096-3A5C067DAD38}"/>
    <dgm:cxn modelId="{35EE35B6-D20F-4D25-9303-A4B46EF5BEC7}" type="presOf" srcId="{0BCF4EE7-F969-4DDF-B232-30618BDDD212}" destId="{68E02F33-733E-4850-93BE-A7B5865EBCD3}" srcOrd="0" destOrd="0" presId="urn:microsoft.com/office/officeart/2005/8/layout/orgChart1"/>
    <dgm:cxn modelId="{68C8A972-C1CE-4873-BF49-860B08744157}" type="presOf" srcId="{AE583A25-2567-4C70-AA5F-D318FC6B187A}" destId="{EB2DB9FA-D9BC-44CB-B93E-ABACAC4AAE5A}" srcOrd="1" destOrd="0" presId="urn:microsoft.com/office/officeart/2005/8/layout/orgChart1"/>
    <dgm:cxn modelId="{EAD54A66-FB7F-4796-8CD7-CAAD99C364B4}" srcId="{75F006E0-7515-4C14-A4DF-28C24FAEA4CC}" destId="{FA50BC63-D1C1-436D-AE03-C854304DB317}" srcOrd="7" destOrd="0" parTransId="{3CA1EA03-8EB0-43BA-A788-06C0740F3CC7}" sibTransId="{AD5EDFCA-780E-47BA-BADF-FE8A9455B59F}"/>
    <dgm:cxn modelId="{3F9BACEF-251E-42D3-A8FB-D5BB67B1FBF3}" type="presOf" srcId="{D7C0596A-78CD-4880-BE92-49BDF795FCCA}" destId="{C384B565-F7E8-4AEF-82F6-6DC375A8AADA}" srcOrd="0" destOrd="0" presId="urn:microsoft.com/office/officeart/2005/8/layout/orgChart1"/>
    <dgm:cxn modelId="{4C005A46-5C4D-4014-A6F1-CE574970CF0D}" type="presOf" srcId="{654E3EB5-202E-4A31-82EA-385B84883F40}" destId="{8418B1E4-4D23-4D6F-A4B7-2D43D2FC65DC}" srcOrd="0" destOrd="0" presId="urn:microsoft.com/office/officeart/2005/8/layout/orgChart1"/>
    <dgm:cxn modelId="{6F3D9191-7D1A-429E-B9FF-6CE384034DE8}" type="presOf" srcId="{5EE37D68-A4A2-46A2-B0D5-4DB0259B294F}" destId="{F5626B5B-5715-4C70-9310-2F8E1FF151F7}" srcOrd="1" destOrd="0" presId="urn:microsoft.com/office/officeart/2005/8/layout/orgChart1"/>
    <dgm:cxn modelId="{6158D481-7D24-418F-B269-2819253A36D0}" type="presOf" srcId="{7DF8273B-CEE9-45A0-89E9-A7E68CBCDC96}" destId="{912A69D7-7F25-489B-8AF4-28E7D28BC956}" srcOrd="0" destOrd="0" presId="urn:microsoft.com/office/officeart/2005/8/layout/orgChart1"/>
    <dgm:cxn modelId="{79B423AD-2B71-4CA5-A699-049781BDA7E0}" type="presOf" srcId="{2A1B72AD-6FD3-41CB-BEC9-EDE0058167B5}" destId="{09AAF64C-12DA-46B7-A597-B10C0C55E8A6}" srcOrd="0" destOrd="0" presId="urn:microsoft.com/office/officeart/2005/8/layout/orgChart1"/>
    <dgm:cxn modelId="{FC948EB5-908D-40C9-A94B-40065C20C023}" type="presOf" srcId="{30299AB3-83E5-4DF1-B769-421601ABFFFB}" destId="{F4495A58-5DB0-4073-8F68-D68E9AD28F03}" srcOrd="0" destOrd="0" presId="urn:microsoft.com/office/officeart/2005/8/layout/orgChart1"/>
    <dgm:cxn modelId="{75406AF3-90A4-48BC-A5B5-98156030E8C4}" type="presOf" srcId="{236A14CD-3BC6-4B00-BAF3-B6315CCBEBB7}" destId="{DB67536F-788B-4F6D-A423-5D02CB2B2595}" srcOrd="0" destOrd="0" presId="urn:microsoft.com/office/officeart/2005/8/layout/orgChart1"/>
    <dgm:cxn modelId="{C0A26201-6D63-4608-A2F2-D439F8651825}" type="presOf" srcId="{9C9EFEA7-EEB6-4527-827C-836BAB100358}" destId="{3E05AB76-E8FD-4D98-BEA7-58DA0F971678}" srcOrd="1" destOrd="0" presId="urn:microsoft.com/office/officeart/2005/8/layout/orgChart1"/>
    <dgm:cxn modelId="{30AB7616-8E9E-4713-A5E2-70153EC1F54D}" srcId="{FA50BC63-D1C1-436D-AE03-C854304DB317}" destId="{A465F24F-DAE9-4746-84FA-394EE30AB213}" srcOrd="5" destOrd="0" parTransId="{AA2CF9E9-1076-4ECD-BE86-9C4834BF56A8}" sibTransId="{86750A4A-228E-4119-BB21-A2CEB9DB4305}"/>
    <dgm:cxn modelId="{7436D055-8B44-4EC6-ACB6-5F7D0E86FDB0}" srcId="{9C9EFEA7-EEB6-4527-827C-836BAB100358}" destId="{E060AE0E-5264-48D2-9F93-7D3F2352F4A7}" srcOrd="0" destOrd="0" parTransId="{FEB3032B-1698-4078-8F12-D3F1DDB8298E}" sibTransId="{2EA99F53-5145-4862-AB2E-AD4BC33D8F10}"/>
    <dgm:cxn modelId="{15C1F97D-8CA6-4EC1-BC68-48A1C709D175}" srcId="{FA50BC63-D1C1-436D-AE03-C854304DB317}" destId="{4AD5F91A-8AFE-49BC-B8AE-ADBC4561FCE8}" srcOrd="3" destOrd="0" parTransId="{30299AB3-83E5-4DF1-B769-421601ABFFFB}" sibTransId="{D5B67DEF-D84C-4A1D-911C-51D6FC73A6A8}"/>
    <dgm:cxn modelId="{AA96A333-92C3-4AAF-B11D-08BDD8BBED91}" type="presOf" srcId="{6A24E99D-FDC7-4764-8F50-D0792E961028}" destId="{738D107F-9513-4C1F-A094-105A0378A71E}" srcOrd="0" destOrd="0" presId="urn:microsoft.com/office/officeart/2005/8/layout/orgChart1"/>
    <dgm:cxn modelId="{648D4703-A5ED-41E8-9238-6316BF37F2F1}" type="presOf" srcId="{F6F66542-E2E0-4234-96CF-7B528083699B}" destId="{4C6ECB52-2910-4C0F-BB93-6268E73A78F5}" srcOrd="0" destOrd="0" presId="urn:microsoft.com/office/officeart/2005/8/layout/orgChart1"/>
    <dgm:cxn modelId="{569414D7-9E82-4ABD-A028-BC482B614398}" srcId="{F6F66542-E2E0-4234-96CF-7B528083699B}" destId="{DDE53E44-A781-4610-8A8B-3A7F98E56070}" srcOrd="2" destOrd="0" parTransId="{D7C0596A-78CD-4880-BE92-49BDF795FCCA}" sibTransId="{79BFA805-0CAF-4683-9CC2-8FDB0600173E}"/>
    <dgm:cxn modelId="{C5C70549-FF2F-4DBE-AA52-EB5022415FCE}" type="presOf" srcId="{5479E81C-5A1D-4BC6-A2BF-7F453FD43A6A}" destId="{A1110669-E507-409F-9D2F-512D5EDDFF6C}" srcOrd="0" destOrd="0" presId="urn:microsoft.com/office/officeart/2005/8/layout/orgChart1"/>
    <dgm:cxn modelId="{F873CD5B-404C-452A-8536-1045096DA181}" type="presOf" srcId="{CBF89CD1-2467-48CA-8E5E-9BF342BB56DE}" destId="{5BAD11CC-85BA-440E-A221-C7F9D5BC6FEF}" srcOrd="0" destOrd="0" presId="urn:microsoft.com/office/officeart/2005/8/layout/orgChart1"/>
    <dgm:cxn modelId="{8F08396E-D310-40B1-B0D4-9A0145D50014}" srcId="{9C9EFEA7-EEB6-4527-827C-836BAB100358}" destId="{B97B6229-21E4-4B55-BDFA-C05EFA7D8F1E}" srcOrd="1" destOrd="0" parTransId="{74870450-CB38-4CAF-8DAC-EE1DB466142E}" sibTransId="{FCC843EE-078F-4839-9073-DB9C1446DC5C}"/>
    <dgm:cxn modelId="{3E8907AB-4F7A-40AC-BAE8-575500B40070}" type="presOf" srcId="{E060AE0E-5264-48D2-9F93-7D3F2352F4A7}" destId="{D7D8B702-8E3F-4140-8787-BDEC0E6A4AAF}" srcOrd="1" destOrd="0" presId="urn:microsoft.com/office/officeart/2005/8/layout/orgChart1"/>
    <dgm:cxn modelId="{949E8516-6577-49E9-AEA5-4BB0526F81EF}" type="presOf" srcId="{1B2ED5DE-DC79-42CF-8BBB-B395A3698FA0}" destId="{6A60DEFE-B621-48F9-A497-8F210471C6C5}" srcOrd="1" destOrd="0" presId="urn:microsoft.com/office/officeart/2005/8/layout/orgChart1"/>
    <dgm:cxn modelId="{7D9AE34F-2E72-4A7B-9E20-0595299BCDD9}" srcId="{75F006E0-7515-4C14-A4DF-28C24FAEA4CC}" destId="{48A36736-F92C-4A9F-8685-DE05F5960080}" srcOrd="0" destOrd="0" parTransId="{5B03E76E-2CC8-4665-B161-A2B0B975CB4A}" sibTransId="{3E9123EB-8B16-4F8F-83C9-DF2574302188}"/>
    <dgm:cxn modelId="{21A43E5E-ABCA-4662-A598-A7350B3C3B42}" type="presOf" srcId="{E060AE0E-5264-48D2-9F93-7D3F2352F4A7}" destId="{C1BD3680-BFAE-45F8-A58A-A72554CB83E8}" srcOrd="0" destOrd="0" presId="urn:microsoft.com/office/officeart/2005/8/layout/orgChart1"/>
    <dgm:cxn modelId="{F8AB9D59-BC82-44A7-9C6A-93388848FE75}" type="presOf" srcId="{DDF77925-6A7C-47DA-85D5-185CA1296A4C}" destId="{11904842-D3A6-442F-8CE5-46B08CF4D577}" srcOrd="1" destOrd="0" presId="urn:microsoft.com/office/officeart/2005/8/layout/orgChart1"/>
    <dgm:cxn modelId="{3F090ADE-BE69-42CD-B104-B4285D6DF12C}" srcId="{FA50BC63-D1C1-436D-AE03-C854304DB317}" destId="{1A4E3760-5AB1-41A4-BF26-9E222D7FEE5E}" srcOrd="1" destOrd="0" parTransId="{ACE94F03-0807-4464-8D21-31E3EDE4B7D9}" sibTransId="{5B162183-2B02-46A7-B186-E51F1162D7EE}"/>
    <dgm:cxn modelId="{F9F5C494-56B6-4A7F-885E-E16A8C8A2488}" srcId="{FA50BC63-D1C1-436D-AE03-C854304DB317}" destId="{FF0113D3-D190-41D2-99D9-F857F07E51B1}" srcOrd="0" destOrd="0" parTransId="{DEC8512B-1EB0-40EE-A11C-9FF1625FBF93}" sibTransId="{9573F3A1-03E8-4DCF-913F-BCB8C4B8CE9F}"/>
    <dgm:cxn modelId="{DF902CCC-2C8D-4A6E-B0FD-02EC569FC478}" type="presOf" srcId="{E9602551-1C30-45AD-B42E-7702342BFD4B}" destId="{0558170F-16E9-4DDF-B3AB-D007FD3A8481}" srcOrd="0" destOrd="0" presId="urn:microsoft.com/office/officeart/2005/8/layout/orgChart1"/>
    <dgm:cxn modelId="{5E595397-4E03-4D19-954A-E9D3A22A9AD7}" type="presOf" srcId="{D8701D2A-58EF-4B16-BDCF-FFCD6000A433}" destId="{E8852F99-7190-4811-95C2-F2BAB15BC612}" srcOrd="0" destOrd="0" presId="urn:microsoft.com/office/officeart/2005/8/layout/orgChart1"/>
    <dgm:cxn modelId="{E30581F1-7FC0-46B3-8E1D-3A3B3A7E7F4C}" srcId="{B97A5BC7-3781-4432-8A3F-C62BC7413C4C}" destId="{75F006E0-7515-4C14-A4DF-28C24FAEA4CC}" srcOrd="0" destOrd="0" parTransId="{DCB8CF5A-E7B8-43C4-AC7B-E90C1CF2CA14}" sibTransId="{AB6B4A79-6254-4F6B-BDEE-5FB8119B9DBA}"/>
    <dgm:cxn modelId="{F3FB7021-7C54-4BB9-8E27-0289858D06B2}" type="presOf" srcId="{B97A5BC7-3781-4432-8A3F-C62BC7413C4C}" destId="{81BF6E71-3249-402A-97CD-666B837BAFE6}" srcOrd="0" destOrd="0" presId="urn:microsoft.com/office/officeart/2005/8/layout/orgChart1"/>
    <dgm:cxn modelId="{B98EDDE0-6F15-4D71-AB9F-D3CD2AA77B86}" srcId="{F6F66542-E2E0-4234-96CF-7B528083699B}" destId="{1B2ED5DE-DC79-42CF-8BBB-B395A3698FA0}" srcOrd="4" destOrd="0" parTransId="{A9721AA9-4B86-4BF2-895B-1049781F97EA}" sibTransId="{28CE6616-BBE0-4A26-AB3E-B225899DB9F1}"/>
    <dgm:cxn modelId="{F53A36DB-842F-49B1-A4DE-260C3E60BBFB}" srcId="{F6F66542-E2E0-4234-96CF-7B528083699B}" destId="{86679C24-44F5-4763-94FE-2EB8ADAEB099}" srcOrd="3" destOrd="0" parTransId="{0BCF4EE7-F969-4DDF-B232-30618BDDD212}" sibTransId="{523A0E86-216C-4D62-B13B-5A811C440BB0}"/>
    <dgm:cxn modelId="{1C0B922C-E031-4A1B-8867-83C8166B9F46}" type="presOf" srcId="{48A36736-F92C-4A9F-8685-DE05F5960080}" destId="{99CB5239-A7D3-4DB5-B1EB-C0649624CAB9}" srcOrd="0" destOrd="0" presId="urn:microsoft.com/office/officeart/2005/8/layout/orgChart1"/>
    <dgm:cxn modelId="{ED3A2E71-C3D2-4DBF-B8F0-A9CF542CF942}" type="presOf" srcId="{A465F24F-DAE9-4746-84FA-394EE30AB213}" destId="{AE40E54E-D7BF-4995-8B8C-AC931111B131}" srcOrd="1" destOrd="0" presId="urn:microsoft.com/office/officeart/2005/8/layout/orgChart1"/>
    <dgm:cxn modelId="{E2FDE34C-81CC-45E5-A56F-FC33D3582DD0}" type="presOf" srcId="{86679C24-44F5-4763-94FE-2EB8ADAEB099}" destId="{87C4BC57-DE77-4CDE-B2A7-F922770A237D}" srcOrd="1" destOrd="0" presId="urn:microsoft.com/office/officeart/2005/8/layout/orgChart1"/>
    <dgm:cxn modelId="{7F96F655-3CA0-4EE4-98EE-95302565E970}" type="presOf" srcId="{8452B7F9-FD7B-4208-9F3C-BE4998DAE972}" destId="{84F6A8D8-03A9-4313-95A3-0A5F8E50725C}" srcOrd="0" destOrd="0" presId="urn:microsoft.com/office/officeart/2005/8/layout/orgChart1"/>
    <dgm:cxn modelId="{37E8E9B2-6B66-4736-B3FF-A0ADFA5F3357}" type="presOf" srcId="{75F006E0-7515-4C14-A4DF-28C24FAEA4CC}" destId="{59922D5A-16F5-4968-9AC2-9ED4A2054557}" srcOrd="0" destOrd="0" presId="urn:microsoft.com/office/officeart/2005/8/layout/orgChart1"/>
    <dgm:cxn modelId="{17F3225D-CCB2-48D4-9105-6C10CA1B0A0E}" type="presOf" srcId="{AE1E281F-B036-4E34-859A-A86B6F0D032C}" destId="{4814BB29-5628-4556-8503-EA47BD8862EE}" srcOrd="0" destOrd="0" presId="urn:microsoft.com/office/officeart/2005/8/layout/orgChart1"/>
    <dgm:cxn modelId="{ED5887E5-04F4-42F8-AE10-A239457A1025}" type="presOf" srcId="{B97B6229-21E4-4B55-BDFA-C05EFA7D8F1E}" destId="{87DA2A5B-5D7D-4D0A-B484-D824388105A4}" srcOrd="0" destOrd="0" presId="urn:microsoft.com/office/officeart/2005/8/layout/orgChart1"/>
    <dgm:cxn modelId="{782438D9-8C6E-4B69-B820-B6AF671F9488}" type="presOf" srcId="{5A8B6D11-F0EF-49E4-91F2-10534E245008}" destId="{F6BEDA17-0E27-4590-AD99-2272E400CE0D}" srcOrd="0" destOrd="0" presId="urn:microsoft.com/office/officeart/2005/8/layout/orgChart1"/>
    <dgm:cxn modelId="{ACE4DC62-D64F-4FA9-A241-BA72D9BAEBBE}" type="presOf" srcId="{CFA25166-1B35-4861-A8B2-A64D482ED0E0}" destId="{91789CCD-517E-49E5-9E89-B7DA48AEBDCC}" srcOrd="0" destOrd="0" presId="urn:microsoft.com/office/officeart/2005/8/layout/orgChart1"/>
    <dgm:cxn modelId="{FE3142B6-B5D7-4528-85E2-B281A06CFD59}" type="presOf" srcId="{6B73D0CE-862B-40F6-B226-5A93011E1CCB}" destId="{10F4B144-1ED4-41EC-B9E5-71B15F5AC445}" srcOrd="0" destOrd="0" presId="urn:microsoft.com/office/officeart/2005/8/layout/orgChart1"/>
    <dgm:cxn modelId="{958DE38F-E5C4-4260-A57C-B842AAFC0C3B}" type="presOf" srcId="{9C9EFEA7-EEB6-4527-827C-836BAB100358}" destId="{BBC196AD-2006-4158-90BA-A64944346854}" srcOrd="0" destOrd="0" presId="urn:microsoft.com/office/officeart/2005/8/layout/orgChart1"/>
    <dgm:cxn modelId="{1127BAEB-ECF1-4481-B863-1C9B1E92C055}" type="presOf" srcId="{37405C5E-B96D-49B0-AA9E-BB0C7056534B}" destId="{73C02607-E188-40AE-8A01-2E7980CFD8FF}" srcOrd="0" destOrd="0" presId="urn:microsoft.com/office/officeart/2005/8/layout/orgChart1"/>
    <dgm:cxn modelId="{AFFFB1FA-6595-4E24-B196-A51E44743B4E}" type="presOf" srcId="{1A4E3760-5AB1-41A4-BF26-9E222D7FEE5E}" destId="{98BDC844-8BB9-4800-8E4B-CAF98BCBF311}" srcOrd="0" destOrd="0" presId="urn:microsoft.com/office/officeart/2005/8/layout/orgChart1"/>
    <dgm:cxn modelId="{E9A1E83F-CE46-4857-A3AA-F815D67F4095}" srcId="{75F006E0-7515-4C14-A4DF-28C24FAEA4CC}" destId="{BD089FC9-3CD0-4907-A593-9FF29AFABBEE}" srcOrd="6" destOrd="0" parTransId="{5479E81C-5A1D-4BC6-A2BF-7F453FD43A6A}" sibTransId="{B95D7732-A235-405D-B9B3-EE87F1A144C6}"/>
    <dgm:cxn modelId="{7384B570-374E-47E8-AD64-EABAAF36C9ED}" srcId="{9C9EFEA7-EEB6-4527-827C-836BAB100358}" destId="{8452B7F9-FD7B-4208-9F3C-BE4998DAE972}" srcOrd="3" destOrd="0" parTransId="{236A14CD-3BC6-4B00-BAF3-B6315CCBEBB7}" sibTransId="{CF16BAC5-5D9F-4050-8401-72B595E16662}"/>
    <dgm:cxn modelId="{0E9AA508-F334-430E-99A6-32DFFDE7217A}" srcId="{F6F66542-E2E0-4234-96CF-7B528083699B}" destId="{AE1E281F-B036-4E34-859A-A86B6F0D032C}" srcOrd="0" destOrd="0" parTransId="{68750C8E-6B36-4CDF-B333-F3EF9B999C06}" sibTransId="{8324E083-B52C-4070-8DDE-AC6769C9620B}"/>
    <dgm:cxn modelId="{50CFEC88-1A5A-417B-BABD-023040D8AB12}" type="presOf" srcId="{BD089FC9-3CD0-4907-A593-9FF29AFABBEE}" destId="{D65B7BD1-9529-4736-BF64-3AD2CC2C5EFA}" srcOrd="1" destOrd="0" presId="urn:microsoft.com/office/officeart/2005/8/layout/orgChart1"/>
    <dgm:cxn modelId="{8A4A6686-07D0-4D97-8817-FDAF27BFE87B}" type="presOf" srcId="{853C3CC4-16DB-4AD8-9835-1706AEDCDEB0}" destId="{2E220E30-4473-4A75-B46D-276433E974F3}" srcOrd="0" destOrd="0" presId="urn:microsoft.com/office/officeart/2005/8/layout/orgChart1"/>
    <dgm:cxn modelId="{4E0EE3BC-CA74-4C30-8F81-3BA2AFFCD144}" type="presOf" srcId="{7013CD3D-3C59-463A-AC0A-650F602168DE}" destId="{9E7B0C5C-6065-4802-885E-EE936EED0D18}" srcOrd="0" destOrd="0" presId="urn:microsoft.com/office/officeart/2005/8/layout/orgChart1"/>
    <dgm:cxn modelId="{CFAC2CEA-D75B-493B-8C02-429667646073}" type="presOf" srcId="{AE583A25-2567-4C70-AA5F-D318FC6B187A}" destId="{618E9500-7477-4BB9-97C2-2D7D3F29DAD0}" srcOrd="0" destOrd="0" presId="urn:microsoft.com/office/officeart/2005/8/layout/orgChart1"/>
    <dgm:cxn modelId="{010028F4-0953-44A4-A0C7-8294F929233D}" type="presOf" srcId="{4AD5F91A-8AFE-49BC-B8AE-ADBC4561FCE8}" destId="{DD89EF7D-7567-4B34-A8D3-C58798832795}" srcOrd="0" destOrd="0" presId="urn:microsoft.com/office/officeart/2005/8/layout/orgChart1"/>
    <dgm:cxn modelId="{B6BD79F7-F369-46E5-BDC2-50812722E3A6}" type="presOf" srcId="{8AFE9253-B3E4-4A4D-96F3-F80AAA51632B}" destId="{888143FA-C270-468F-9FEF-1634EDAF0ACB}" srcOrd="1" destOrd="0" presId="urn:microsoft.com/office/officeart/2005/8/layout/orgChart1"/>
    <dgm:cxn modelId="{B49FA576-DF3E-4AB2-A869-9BB79356D8F0}" type="presOf" srcId="{FF0113D3-D190-41D2-99D9-F857F07E51B1}" destId="{5C788A88-B0DE-42A4-BBA5-91B24C1419B2}" srcOrd="0" destOrd="0" presId="urn:microsoft.com/office/officeart/2005/8/layout/orgChart1"/>
    <dgm:cxn modelId="{8B342B99-BEB1-4808-9D0A-124DAE693206}" type="presOf" srcId="{7AF8E470-57CE-44F2-9537-A3AFDB5B2796}" destId="{0E20B2A9-A0BF-4F28-A92B-D3059A4FA843}" srcOrd="0" destOrd="0" presId="urn:microsoft.com/office/officeart/2005/8/layout/orgChart1"/>
    <dgm:cxn modelId="{A0095727-F141-4099-ACDA-26EB776E3357}" type="presOf" srcId="{68750C8E-6B36-4CDF-B333-F3EF9B999C06}" destId="{50366278-B823-4E32-A7BA-09C9587E6C3D}" srcOrd="0" destOrd="0" presId="urn:microsoft.com/office/officeart/2005/8/layout/orgChart1"/>
    <dgm:cxn modelId="{87591CB9-CB4E-46FE-BF9B-25A5427E0BD4}" type="presOf" srcId="{1A4E3760-5AB1-41A4-BF26-9E222D7FEE5E}" destId="{B771BF0C-6D66-458E-A4D9-E0A79E118EB9}" srcOrd="1" destOrd="0" presId="urn:microsoft.com/office/officeart/2005/8/layout/orgChart1"/>
    <dgm:cxn modelId="{8FD63E35-182B-4F1B-AEE4-9F853DBCBE75}" type="presOf" srcId="{DDE53E44-A781-4610-8A8B-3A7F98E56070}" destId="{9FBBCAC5-0424-49B7-8A8E-5E00612FDB2F}" srcOrd="0" destOrd="0" presId="urn:microsoft.com/office/officeart/2005/8/layout/orgChart1"/>
    <dgm:cxn modelId="{8B371C24-A077-43B8-BF4F-375500D994AA}" type="presOf" srcId="{6B73D0CE-862B-40F6-B226-5A93011E1CCB}" destId="{7D03683B-8B2E-4C49-BCC7-9AA3564697D7}" srcOrd="1" destOrd="0" presId="urn:microsoft.com/office/officeart/2005/8/layout/orgChart1"/>
    <dgm:cxn modelId="{BA41DFE4-89D5-41CF-8E19-A6EA6A802715}" srcId="{75F006E0-7515-4C14-A4DF-28C24FAEA4CC}" destId="{9C9EFEA7-EEB6-4527-827C-836BAB100358}" srcOrd="2" destOrd="0" parTransId="{6A24E99D-FDC7-4764-8F50-D0792E961028}" sibTransId="{91BB75FC-5F41-4C0C-BA8D-FA2B348304DA}"/>
    <dgm:cxn modelId="{9D0937A7-C197-4C7D-91E0-CE5E2539FEC7}" srcId="{75F006E0-7515-4C14-A4DF-28C24FAEA4CC}" destId="{55DED40D-D44B-4645-8A5E-CA85AB7E0926}" srcOrd="3" destOrd="0" parTransId="{5A8B6D11-F0EF-49E4-91F2-10534E245008}" sibTransId="{C230CCA4-EE54-4B2E-AC63-E5B8CB56A806}"/>
    <dgm:cxn modelId="{D218375C-72F8-4DB4-8D58-258C4ABD465A}" type="presOf" srcId="{B97B6229-21E4-4B55-BDFA-C05EFA7D8F1E}" destId="{95008998-EED1-4CFC-B58F-83C95B3F39E1}" srcOrd="1" destOrd="0" presId="urn:microsoft.com/office/officeart/2005/8/layout/orgChart1"/>
    <dgm:cxn modelId="{FDEEAD93-A4BE-4A74-9E65-2EA4E4DC89AB}" type="presOf" srcId="{75F006E0-7515-4C14-A4DF-28C24FAEA4CC}" destId="{C50CA04F-1E3E-437E-AA6A-E6B6BDAAFD6D}" srcOrd="1" destOrd="0" presId="urn:microsoft.com/office/officeart/2005/8/layout/orgChart1"/>
    <dgm:cxn modelId="{B3A2E143-CEF7-4DC8-ACCF-724990AB84B0}" type="presOf" srcId="{ACE94F03-0807-4464-8D21-31E3EDE4B7D9}" destId="{9C959970-C5F4-4599-9862-19FE32F6BAD2}" srcOrd="0" destOrd="0" presId="urn:microsoft.com/office/officeart/2005/8/layout/orgChart1"/>
    <dgm:cxn modelId="{3831C510-80F6-4AD9-A50C-A97D30AA395E}" type="presOf" srcId="{D8701D2A-58EF-4B16-BDCF-FFCD6000A433}" destId="{B033FCAC-F0DD-49CC-809E-4330A9A4657F}" srcOrd="1" destOrd="0" presId="urn:microsoft.com/office/officeart/2005/8/layout/orgChart1"/>
    <dgm:cxn modelId="{76C77423-7CD1-49FB-BDC8-C89070811565}" srcId="{9C9EFEA7-EEB6-4527-827C-836BAB100358}" destId="{7AF8E470-57CE-44F2-9537-A3AFDB5B2796}" srcOrd="2" destOrd="0" parTransId="{C12251EC-7BC6-4BFF-BFB1-ACFDF549D510}" sibTransId="{F08D615A-8407-4D9B-8A4D-401D73E806D7}"/>
    <dgm:cxn modelId="{8C854EB3-114C-419F-B701-21C7636E3708}" type="presOf" srcId="{FF0113D3-D190-41D2-99D9-F857F07E51B1}" destId="{212B20A3-E9D2-4B96-AFCF-23AEFDC72C8A}" srcOrd="1" destOrd="0" presId="urn:microsoft.com/office/officeart/2005/8/layout/orgChart1"/>
    <dgm:cxn modelId="{0F9C8ACF-2C59-4616-BB9B-D0673D653EAE}" type="presOf" srcId="{8452B7F9-FD7B-4208-9F3C-BE4998DAE972}" destId="{57C3B690-EE59-434E-9183-8D8B87792888}" srcOrd="1" destOrd="0" presId="urn:microsoft.com/office/officeart/2005/8/layout/orgChart1"/>
    <dgm:cxn modelId="{5873CE3C-8EA6-4AA5-8E95-8E4638EFAE21}" type="presOf" srcId="{DDE53E44-A781-4610-8A8B-3A7F98E56070}" destId="{99089A02-B9AA-4DAA-884C-ECCB09E61867}" srcOrd="1" destOrd="0" presId="urn:microsoft.com/office/officeart/2005/8/layout/orgChart1"/>
    <dgm:cxn modelId="{23F60806-9451-427C-93C5-8F58FF533F23}" type="presOf" srcId="{A9721AA9-4B86-4BF2-895B-1049781F97EA}" destId="{0AE9A54F-61BA-46B4-8B8E-2DEBCD9CCB51}" srcOrd="0" destOrd="0" presId="urn:microsoft.com/office/officeart/2005/8/layout/orgChart1"/>
    <dgm:cxn modelId="{3DF6E411-E19E-40ED-9E23-4A509449F4E9}" type="presOf" srcId="{C12251EC-7BC6-4BFF-BFB1-ACFDF549D510}" destId="{C9CFE1E5-E912-4B11-9C7D-034A61F0B71C}" srcOrd="0" destOrd="0" presId="urn:microsoft.com/office/officeart/2005/8/layout/orgChart1"/>
    <dgm:cxn modelId="{AA7FE170-F08C-497E-A26D-5D9FA08F4F2A}" type="presOf" srcId="{1B2ED5DE-DC79-42CF-8BBB-B395A3698FA0}" destId="{2B4ABC88-A8AE-443A-841F-FD37C023F2C2}" srcOrd="0" destOrd="0" presId="urn:microsoft.com/office/officeart/2005/8/layout/orgChart1"/>
    <dgm:cxn modelId="{ACD3E667-E989-4AD1-8140-6BB885133805}" type="presOf" srcId="{FA50BC63-D1C1-436D-AE03-C854304DB317}" destId="{BF761944-FD6C-4EA2-A81D-0D1C8CA944C9}" srcOrd="1" destOrd="0" presId="urn:microsoft.com/office/officeart/2005/8/layout/orgChart1"/>
    <dgm:cxn modelId="{B5D18AD3-DE03-44B8-8AF2-6BC11F62CE27}" type="presOf" srcId="{7AF8E470-57CE-44F2-9537-A3AFDB5B2796}" destId="{B6E700BB-5E8E-4313-ABEB-49F6C66A807F}" srcOrd="1" destOrd="0" presId="urn:microsoft.com/office/officeart/2005/8/layout/orgChart1"/>
    <dgm:cxn modelId="{07AE7A1B-224F-4A3A-98FE-20F5FB90602A}" type="presOf" srcId="{CCD291F3-FBAE-473B-9C7A-91EE918A43AC}" destId="{9C99151A-FBB7-4084-A9A9-96EBC3955F25}" srcOrd="0" destOrd="0" presId="urn:microsoft.com/office/officeart/2005/8/layout/orgChart1"/>
    <dgm:cxn modelId="{A30D9561-9252-40E7-9895-284B3213A2B2}" srcId="{75F006E0-7515-4C14-A4DF-28C24FAEA4CC}" destId="{F6F66542-E2E0-4234-96CF-7B528083699B}" srcOrd="4" destOrd="0" parTransId="{654E3EB5-202E-4A31-82EA-385B84883F40}" sibTransId="{5D5E90E8-DFEB-4E85-9663-781732236748}"/>
    <dgm:cxn modelId="{967F016E-4FC7-4E42-83E1-1064BE8F104A}" type="presOf" srcId="{55DED40D-D44B-4645-8A5E-CA85AB7E0926}" destId="{426466B4-5A98-4EE5-A60B-A9698C9FCFCF}" srcOrd="0" destOrd="0" presId="urn:microsoft.com/office/officeart/2005/8/layout/orgChart1"/>
    <dgm:cxn modelId="{E8BF1C3B-774F-4D96-AC1F-24E6282E751A}" srcId="{75F006E0-7515-4C14-A4DF-28C24FAEA4CC}" destId="{DDF77925-6A7C-47DA-85D5-185CA1296A4C}" srcOrd="10" destOrd="0" parTransId="{E9602551-1C30-45AD-B42E-7702342BFD4B}" sibTransId="{140A38C4-D5D6-49FE-BA40-B981920D07D4}"/>
    <dgm:cxn modelId="{3A2CD07C-52F4-4E63-84A0-72C5868C8A2C}" type="presOf" srcId="{7013CD3D-3C59-463A-AC0A-650F602168DE}" destId="{849D3F1E-6F9F-479E-939F-0BFCCEF433D8}" srcOrd="1" destOrd="0" presId="urn:microsoft.com/office/officeart/2005/8/layout/orgChart1"/>
    <dgm:cxn modelId="{F5E673A7-255F-4CFD-995F-B66C5D20C1AC}" type="presOf" srcId="{FA50BC63-D1C1-436D-AE03-C854304DB317}" destId="{DADAB78F-A700-4051-90ED-38054C9ED37A}" srcOrd="0" destOrd="0" presId="urn:microsoft.com/office/officeart/2005/8/layout/orgChart1"/>
    <dgm:cxn modelId="{1B0181F1-417E-4A8B-933F-9B1E625730F9}" srcId="{75F006E0-7515-4C14-A4DF-28C24FAEA4CC}" destId="{6B73D0CE-862B-40F6-B226-5A93011E1CCB}" srcOrd="1" destOrd="0" parTransId="{E04D41DF-7827-4C83-B556-BD877E96CA4E}" sibTransId="{AE749C27-C3D8-429D-8A53-A46033ADB7C5}"/>
    <dgm:cxn modelId="{E530B55E-E03D-4DAB-AFBD-2DA2448D4484}" srcId="{FA50BC63-D1C1-436D-AE03-C854304DB317}" destId="{8AFE9253-B3E4-4A4D-96F3-F80AAA51632B}" srcOrd="4" destOrd="0" parTransId="{7DF8273B-CEE9-45A0-89E9-A7E68CBCDC96}" sibTransId="{FD8FACA1-F400-44D4-B459-792D6EC2C168}"/>
    <dgm:cxn modelId="{A6C27DEA-C797-4786-98D6-D3F31C6DF53A}" type="presOf" srcId="{BD089FC9-3CD0-4907-A593-9FF29AFABBEE}" destId="{757EAEE3-8AA4-48F7-87B6-EEAE90003872}" srcOrd="0" destOrd="0" presId="urn:microsoft.com/office/officeart/2005/8/layout/orgChart1"/>
    <dgm:cxn modelId="{D95E492A-26F7-4CFD-ABC3-B9FC1938C321}" type="presOf" srcId="{FEB3032B-1698-4078-8F12-D3F1DDB8298E}" destId="{9D130E0B-51D2-4CC4-BBA8-D3C84C9FDD43}" srcOrd="0" destOrd="0" presId="urn:microsoft.com/office/officeart/2005/8/layout/orgChart1"/>
    <dgm:cxn modelId="{9E43EE98-EE79-499F-99F1-078523A5C14C}" type="presOf" srcId="{55DED40D-D44B-4645-8A5E-CA85AB7E0926}" destId="{2D0A4E19-19C8-405C-86DB-81FD1C2BE398}" srcOrd="1" destOrd="0" presId="urn:microsoft.com/office/officeart/2005/8/layout/orgChart1"/>
    <dgm:cxn modelId="{2E0A10E7-E0F7-4843-A1BF-6C2F1E9F904F}" srcId="{75F006E0-7515-4C14-A4DF-28C24FAEA4CC}" destId="{CBF89CD1-2467-48CA-8E5E-9BF342BB56DE}" srcOrd="9" destOrd="0" parTransId="{CCD291F3-FBAE-473B-9C7A-91EE918A43AC}" sibTransId="{7BC6D119-C109-45F5-8E75-F1A9A56DFA99}"/>
    <dgm:cxn modelId="{174AD707-4B58-477A-8C81-D168DF87FE38}" type="presOf" srcId="{48A36736-F92C-4A9F-8685-DE05F5960080}" destId="{4C6F9EB4-E5AE-4169-8DC7-8E21DB27687F}" srcOrd="1" destOrd="0" presId="urn:microsoft.com/office/officeart/2005/8/layout/orgChart1"/>
    <dgm:cxn modelId="{34101437-7601-4D7C-BAC6-68879865A7A6}" type="presOf" srcId="{74870450-CB38-4CAF-8DAC-EE1DB466142E}" destId="{683DF92B-EFDE-47C9-9BDB-C32B9DDA0217}" srcOrd="0" destOrd="0" presId="urn:microsoft.com/office/officeart/2005/8/layout/orgChart1"/>
    <dgm:cxn modelId="{8C383F28-EE84-4D0C-836C-8D895A7F7162}" type="presOf" srcId="{AA2CF9E9-1076-4ECD-BE86-9C4834BF56A8}" destId="{C6E9B4FD-0786-4C4A-A3F4-26ECB2C07287}" srcOrd="0" destOrd="0" presId="urn:microsoft.com/office/officeart/2005/8/layout/orgChart1"/>
    <dgm:cxn modelId="{55746E1D-FCBD-409E-8E39-E836E6B374C0}" type="presParOf" srcId="{81BF6E71-3249-402A-97CD-666B837BAFE6}" destId="{4805269A-09EF-4503-BB41-8CDE933016F3}" srcOrd="0" destOrd="0" presId="urn:microsoft.com/office/officeart/2005/8/layout/orgChart1"/>
    <dgm:cxn modelId="{C0471045-F2BA-43A6-B988-0B0A9C3C79D4}" type="presParOf" srcId="{4805269A-09EF-4503-BB41-8CDE933016F3}" destId="{348886AB-25F9-4AC0-8844-F5F4D2CB1004}" srcOrd="0" destOrd="0" presId="urn:microsoft.com/office/officeart/2005/8/layout/orgChart1"/>
    <dgm:cxn modelId="{62F06F6F-E9FD-4B23-8B41-0A4C5034BAC5}" type="presParOf" srcId="{348886AB-25F9-4AC0-8844-F5F4D2CB1004}" destId="{59922D5A-16F5-4968-9AC2-9ED4A2054557}" srcOrd="0" destOrd="0" presId="urn:microsoft.com/office/officeart/2005/8/layout/orgChart1"/>
    <dgm:cxn modelId="{7F1CFC62-316E-42A6-867B-81F25B373A30}" type="presParOf" srcId="{348886AB-25F9-4AC0-8844-F5F4D2CB1004}" destId="{C50CA04F-1E3E-437E-AA6A-E6B6BDAAFD6D}" srcOrd="1" destOrd="0" presId="urn:microsoft.com/office/officeart/2005/8/layout/orgChart1"/>
    <dgm:cxn modelId="{AD9DC21D-92EF-4CA5-8C22-379E95107981}" type="presParOf" srcId="{4805269A-09EF-4503-BB41-8CDE933016F3}" destId="{00B3CA56-CBAB-4692-ADB1-EFF52BB5151F}" srcOrd="1" destOrd="0" presId="urn:microsoft.com/office/officeart/2005/8/layout/orgChart1"/>
    <dgm:cxn modelId="{2A97F6EC-DBED-40BF-B06E-AC576D9D6B5F}" type="presParOf" srcId="{00B3CA56-CBAB-4692-ADB1-EFF52BB5151F}" destId="{25D72BF9-6E58-47D0-828C-7847BFFFA201}" srcOrd="0" destOrd="0" presId="urn:microsoft.com/office/officeart/2005/8/layout/orgChart1"/>
    <dgm:cxn modelId="{69B34568-9E2A-4F41-9514-3C57D6FD7E41}" type="presParOf" srcId="{00B3CA56-CBAB-4692-ADB1-EFF52BB5151F}" destId="{0C68F9E7-88D5-43C4-B878-C5F8C7BD678C}" srcOrd="1" destOrd="0" presId="urn:microsoft.com/office/officeart/2005/8/layout/orgChart1"/>
    <dgm:cxn modelId="{4FAD1710-72F3-4C90-95A1-E8D61D3C400A}" type="presParOf" srcId="{0C68F9E7-88D5-43C4-B878-C5F8C7BD678C}" destId="{2785A23A-71DB-46EE-8CCC-B41D89F76928}" srcOrd="0" destOrd="0" presId="urn:microsoft.com/office/officeart/2005/8/layout/orgChart1"/>
    <dgm:cxn modelId="{ED6A3B6C-F2BE-4670-B017-2525438DF92C}" type="presParOf" srcId="{2785A23A-71DB-46EE-8CCC-B41D89F76928}" destId="{99CB5239-A7D3-4DB5-B1EB-C0649624CAB9}" srcOrd="0" destOrd="0" presId="urn:microsoft.com/office/officeart/2005/8/layout/orgChart1"/>
    <dgm:cxn modelId="{84EAEED7-6286-456B-9448-61845CCE1F14}" type="presParOf" srcId="{2785A23A-71DB-46EE-8CCC-B41D89F76928}" destId="{4C6F9EB4-E5AE-4169-8DC7-8E21DB27687F}" srcOrd="1" destOrd="0" presId="urn:microsoft.com/office/officeart/2005/8/layout/orgChart1"/>
    <dgm:cxn modelId="{4893B17F-304A-4CB0-8AFA-D03F28CBFBED}" type="presParOf" srcId="{0C68F9E7-88D5-43C4-B878-C5F8C7BD678C}" destId="{42483F62-EBE9-46E4-8112-49A4F26FD8FF}" srcOrd="1" destOrd="0" presId="urn:microsoft.com/office/officeart/2005/8/layout/orgChart1"/>
    <dgm:cxn modelId="{D1C7A87A-E4AA-44B3-AA5C-2BCB24AD3FB2}" type="presParOf" srcId="{0C68F9E7-88D5-43C4-B878-C5F8C7BD678C}" destId="{32572717-DAF8-4B05-8411-AEA44AE620D4}" srcOrd="2" destOrd="0" presId="urn:microsoft.com/office/officeart/2005/8/layout/orgChart1"/>
    <dgm:cxn modelId="{55B767AD-500C-401A-863A-95DD90C7F069}" type="presParOf" srcId="{00B3CA56-CBAB-4692-ADB1-EFF52BB5151F}" destId="{BC38CDB6-3F4F-41AE-812D-17919F476C00}" srcOrd="2" destOrd="0" presId="urn:microsoft.com/office/officeart/2005/8/layout/orgChart1"/>
    <dgm:cxn modelId="{F4D6FD65-9FD6-4BC3-8386-A3A2E5E9D9A7}" type="presParOf" srcId="{00B3CA56-CBAB-4692-ADB1-EFF52BB5151F}" destId="{4B25B8CA-C0F9-4D05-9931-C019AC5785E9}" srcOrd="3" destOrd="0" presId="urn:microsoft.com/office/officeart/2005/8/layout/orgChart1"/>
    <dgm:cxn modelId="{4DDAF084-0CBE-4D05-B8CC-4711699EC257}" type="presParOf" srcId="{4B25B8CA-C0F9-4D05-9931-C019AC5785E9}" destId="{D2791B06-7FDC-459A-9E96-A0A58CEA72C8}" srcOrd="0" destOrd="0" presId="urn:microsoft.com/office/officeart/2005/8/layout/orgChart1"/>
    <dgm:cxn modelId="{CBF3D4DD-256A-4669-A11C-AD896D7A8960}" type="presParOf" srcId="{D2791B06-7FDC-459A-9E96-A0A58CEA72C8}" destId="{10F4B144-1ED4-41EC-B9E5-71B15F5AC445}" srcOrd="0" destOrd="0" presId="urn:microsoft.com/office/officeart/2005/8/layout/orgChart1"/>
    <dgm:cxn modelId="{503640E0-0FAE-4F00-81EA-0750BD7ABC2B}" type="presParOf" srcId="{D2791B06-7FDC-459A-9E96-A0A58CEA72C8}" destId="{7D03683B-8B2E-4C49-BCC7-9AA3564697D7}" srcOrd="1" destOrd="0" presId="urn:microsoft.com/office/officeart/2005/8/layout/orgChart1"/>
    <dgm:cxn modelId="{3B52EDD6-D2A1-49F0-9EDF-892D2A78D671}" type="presParOf" srcId="{4B25B8CA-C0F9-4D05-9931-C019AC5785E9}" destId="{BBCE4632-0246-4E67-A86D-531D968D716C}" srcOrd="1" destOrd="0" presId="urn:microsoft.com/office/officeart/2005/8/layout/orgChart1"/>
    <dgm:cxn modelId="{217FF4D7-8DE3-4415-B814-07FD059EDC0D}" type="presParOf" srcId="{4B25B8CA-C0F9-4D05-9931-C019AC5785E9}" destId="{F9B4FB7B-33FC-4C46-BFB7-60AAAE52F80D}" srcOrd="2" destOrd="0" presId="urn:microsoft.com/office/officeart/2005/8/layout/orgChart1"/>
    <dgm:cxn modelId="{B89DAACC-07DB-40E8-A2F3-D8E188135A59}" type="presParOf" srcId="{00B3CA56-CBAB-4692-ADB1-EFF52BB5151F}" destId="{738D107F-9513-4C1F-A094-105A0378A71E}" srcOrd="4" destOrd="0" presId="urn:microsoft.com/office/officeart/2005/8/layout/orgChart1"/>
    <dgm:cxn modelId="{D66090EC-0127-4439-896C-618447EAC0AD}" type="presParOf" srcId="{00B3CA56-CBAB-4692-ADB1-EFF52BB5151F}" destId="{AACAE263-EF9F-4B64-BD21-3971B085CF91}" srcOrd="5" destOrd="0" presId="urn:microsoft.com/office/officeart/2005/8/layout/orgChart1"/>
    <dgm:cxn modelId="{6498C30D-7956-404F-A296-2865178DC1AF}" type="presParOf" srcId="{AACAE263-EF9F-4B64-BD21-3971B085CF91}" destId="{C149BD47-2497-41B8-ADB6-DB9503736755}" srcOrd="0" destOrd="0" presId="urn:microsoft.com/office/officeart/2005/8/layout/orgChart1"/>
    <dgm:cxn modelId="{5885C8C3-FABB-4E9C-9B83-2039CA32E7D4}" type="presParOf" srcId="{C149BD47-2497-41B8-ADB6-DB9503736755}" destId="{BBC196AD-2006-4158-90BA-A64944346854}" srcOrd="0" destOrd="0" presId="urn:microsoft.com/office/officeart/2005/8/layout/orgChart1"/>
    <dgm:cxn modelId="{4C9D2429-64B7-4AB1-8E36-4EE0DDBA7798}" type="presParOf" srcId="{C149BD47-2497-41B8-ADB6-DB9503736755}" destId="{3E05AB76-E8FD-4D98-BEA7-58DA0F971678}" srcOrd="1" destOrd="0" presId="urn:microsoft.com/office/officeart/2005/8/layout/orgChart1"/>
    <dgm:cxn modelId="{D37FFD1C-2FA5-4E3F-BAA5-DDEA6A6C8D66}" type="presParOf" srcId="{AACAE263-EF9F-4B64-BD21-3971B085CF91}" destId="{68C0C22B-7E25-4ACE-90F8-78C51C2A5A82}" srcOrd="1" destOrd="0" presId="urn:microsoft.com/office/officeart/2005/8/layout/orgChart1"/>
    <dgm:cxn modelId="{093EA2C2-49D1-4B1F-BA5B-C6D6B4408A28}" type="presParOf" srcId="{68C0C22B-7E25-4ACE-90F8-78C51C2A5A82}" destId="{9D130E0B-51D2-4CC4-BBA8-D3C84C9FDD43}" srcOrd="0" destOrd="0" presId="urn:microsoft.com/office/officeart/2005/8/layout/orgChart1"/>
    <dgm:cxn modelId="{83EA5A11-85F9-485F-8F70-8CD7EA8D8575}" type="presParOf" srcId="{68C0C22B-7E25-4ACE-90F8-78C51C2A5A82}" destId="{FC5137BB-B811-4762-B02A-99C77E3440B7}" srcOrd="1" destOrd="0" presId="urn:microsoft.com/office/officeart/2005/8/layout/orgChart1"/>
    <dgm:cxn modelId="{BEEACB8F-641F-4EC8-84E5-78394BB6D70A}" type="presParOf" srcId="{FC5137BB-B811-4762-B02A-99C77E3440B7}" destId="{8CA15597-1BD8-4BB2-A05B-8F5BD56EA187}" srcOrd="0" destOrd="0" presId="urn:microsoft.com/office/officeart/2005/8/layout/orgChart1"/>
    <dgm:cxn modelId="{6DDFBFDA-AD4F-41BE-B0F0-C17254A2D0A8}" type="presParOf" srcId="{8CA15597-1BD8-4BB2-A05B-8F5BD56EA187}" destId="{C1BD3680-BFAE-45F8-A58A-A72554CB83E8}" srcOrd="0" destOrd="0" presId="urn:microsoft.com/office/officeart/2005/8/layout/orgChart1"/>
    <dgm:cxn modelId="{5EB68BFA-0D30-49C0-B57D-23BF4BF2C386}" type="presParOf" srcId="{8CA15597-1BD8-4BB2-A05B-8F5BD56EA187}" destId="{D7D8B702-8E3F-4140-8787-BDEC0E6A4AAF}" srcOrd="1" destOrd="0" presId="urn:microsoft.com/office/officeart/2005/8/layout/orgChart1"/>
    <dgm:cxn modelId="{1CC9C3E4-38BD-4BA9-B7FC-8B960A031865}" type="presParOf" srcId="{FC5137BB-B811-4762-B02A-99C77E3440B7}" destId="{C430753E-CEF5-44B5-A683-E7693252159D}" srcOrd="1" destOrd="0" presId="urn:microsoft.com/office/officeart/2005/8/layout/orgChart1"/>
    <dgm:cxn modelId="{BF4EE685-FA65-4731-B54F-2152F34A7E99}" type="presParOf" srcId="{FC5137BB-B811-4762-B02A-99C77E3440B7}" destId="{35248834-8D1A-45FA-9617-81933216B8D9}" srcOrd="2" destOrd="0" presId="urn:microsoft.com/office/officeart/2005/8/layout/orgChart1"/>
    <dgm:cxn modelId="{15E4EC3E-FA5A-41F4-AC48-D36C7447FBB7}" type="presParOf" srcId="{68C0C22B-7E25-4ACE-90F8-78C51C2A5A82}" destId="{683DF92B-EFDE-47C9-9BDB-C32B9DDA0217}" srcOrd="2" destOrd="0" presId="urn:microsoft.com/office/officeart/2005/8/layout/orgChart1"/>
    <dgm:cxn modelId="{BADB3CB3-9A33-478F-A267-36937309F5B6}" type="presParOf" srcId="{68C0C22B-7E25-4ACE-90F8-78C51C2A5A82}" destId="{BAD85020-8D15-49E4-AFCE-D9537B8AAF79}" srcOrd="3" destOrd="0" presId="urn:microsoft.com/office/officeart/2005/8/layout/orgChart1"/>
    <dgm:cxn modelId="{AF942A9C-DCBE-4501-9968-DD7AA7C09110}" type="presParOf" srcId="{BAD85020-8D15-49E4-AFCE-D9537B8AAF79}" destId="{2F32DD16-0049-425B-BC30-ABD181371E65}" srcOrd="0" destOrd="0" presId="urn:microsoft.com/office/officeart/2005/8/layout/orgChart1"/>
    <dgm:cxn modelId="{F125A0A9-2DF9-4167-ADC9-AFA682632E82}" type="presParOf" srcId="{2F32DD16-0049-425B-BC30-ABD181371E65}" destId="{87DA2A5B-5D7D-4D0A-B484-D824388105A4}" srcOrd="0" destOrd="0" presId="urn:microsoft.com/office/officeart/2005/8/layout/orgChart1"/>
    <dgm:cxn modelId="{AE8DA721-C24E-417A-97A9-2729C4496962}" type="presParOf" srcId="{2F32DD16-0049-425B-BC30-ABD181371E65}" destId="{95008998-EED1-4CFC-B58F-83C95B3F39E1}" srcOrd="1" destOrd="0" presId="urn:microsoft.com/office/officeart/2005/8/layout/orgChart1"/>
    <dgm:cxn modelId="{16323CA9-8037-4D46-8BDA-AC68E0D28C85}" type="presParOf" srcId="{BAD85020-8D15-49E4-AFCE-D9537B8AAF79}" destId="{83BA5497-2800-4546-942B-9528B0E64175}" srcOrd="1" destOrd="0" presId="urn:microsoft.com/office/officeart/2005/8/layout/orgChart1"/>
    <dgm:cxn modelId="{7A1BB230-F136-4EB4-B6CA-CD944B4776E3}" type="presParOf" srcId="{BAD85020-8D15-49E4-AFCE-D9537B8AAF79}" destId="{6CA422E3-AC23-4F49-B81F-AE1DA769AAB8}" srcOrd="2" destOrd="0" presId="urn:microsoft.com/office/officeart/2005/8/layout/orgChart1"/>
    <dgm:cxn modelId="{95D26678-1443-4D2C-9960-F7F058E622D2}" type="presParOf" srcId="{68C0C22B-7E25-4ACE-90F8-78C51C2A5A82}" destId="{C9CFE1E5-E912-4B11-9C7D-034A61F0B71C}" srcOrd="4" destOrd="0" presId="urn:microsoft.com/office/officeart/2005/8/layout/orgChart1"/>
    <dgm:cxn modelId="{01659B8C-85C5-49C8-860C-3B582EB25D31}" type="presParOf" srcId="{68C0C22B-7E25-4ACE-90F8-78C51C2A5A82}" destId="{1AE21F3B-E1F1-481B-920D-773C7C14E454}" srcOrd="5" destOrd="0" presId="urn:microsoft.com/office/officeart/2005/8/layout/orgChart1"/>
    <dgm:cxn modelId="{5C74C1F7-9F9F-4ADA-BB34-88F3CB0C46FA}" type="presParOf" srcId="{1AE21F3B-E1F1-481B-920D-773C7C14E454}" destId="{78883135-FD3D-4795-A6F2-21AF6AADEBDC}" srcOrd="0" destOrd="0" presId="urn:microsoft.com/office/officeart/2005/8/layout/orgChart1"/>
    <dgm:cxn modelId="{C3FBA9EA-19C2-4572-B391-84D7D7C490BB}" type="presParOf" srcId="{78883135-FD3D-4795-A6F2-21AF6AADEBDC}" destId="{0E20B2A9-A0BF-4F28-A92B-D3059A4FA843}" srcOrd="0" destOrd="0" presId="urn:microsoft.com/office/officeart/2005/8/layout/orgChart1"/>
    <dgm:cxn modelId="{3C26B6B5-9B68-4D41-BAF6-6ACEC32763DC}" type="presParOf" srcId="{78883135-FD3D-4795-A6F2-21AF6AADEBDC}" destId="{B6E700BB-5E8E-4313-ABEB-49F6C66A807F}" srcOrd="1" destOrd="0" presId="urn:microsoft.com/office/officeart/2005/8/layout/orgChart1"/>
    <dgm:cxn modelId="{28AE604B-43A0-4D66-B7E0-AFAF0484D877}" type="presParOf" srcId="{1AE21F3B-E1F1-481B-920D-773C7C14E454}" destId="{2624D815-0D8E-402C-8881-719015F091C4}" srcOrd="1" destOrd="0" presId="urn:microsoft.com/office/officeart/2005/8/layout/orgChart1"/>
    <dgm:cxn modelId="{A2F03B69-B008-462D-BA44-7E36549D5B5C}" type="presParOf" srcId="{1AE21F3B-E1F1-481B-920D-773C7C14E454}" destId="{2F853D70-C63F-4CCB-BC7A-1A916BA520C1}" srcOrd="2" destOrd="0" presId="urn:microsoft.com/office/officeart/2005/8/layout/orgChart1"/>
    <dgm:cxn modelId="{5D9D2758-9781-4DB2-9C5A-B86D0D77AB4B}" type="presParOf" srcId="{68C0C22B-7E25-4ACE-90F8-78C51C2A5A82}" destId="{DB67536F-788B-4F6D-A423-5D02CB2B2595}" srcOrd="6" destOrd="0" presId="urn:microsoft.com/office/officeart/2005/8/layout/orgChart1"/>
    <dgm:cxn modelId="{1C24EF83-4DEC-45CA-A2F9-CEAACBCFBF87}" type="presParOf" srcId="{68C0C22B-7E25-4ACE-90F8-78C51C2A5A82}" destId="{2A4CEBE8-1E2F-42B5-A309-187311691150}" srcOrd="7" destOrd="0" presId="urn:microsoft.com/office/officeart/2005/8/layout/orgChart1"/>
    <dgm:cxn modelId="{0CE82E98-DF39-4A5D-9351-BEFB6EC69A63}" type="presParOf" srcId="{2A4CEBE8-1E2F-42B5-A309-187311691150}" destId="{2620F29E-7711-4401-8C13-BB30C20399B4}" srcOrd="0" destOrd="0" presId="urn:microsoft.com/office/officeart/2005/8/layout/orgChart1"/>
    <dgm:cxn modelId="{55436B08-7F43-44B4-8747-E6B69EC26D73}" type="presParOf" srcId="{2620F29E-7711-4401-8C13-BB30C20399B4}" destId="{84F6A8D8-03A9-4313-95A3-0A5F8E50725C}" srcOrd="0" destOrd="0" presId="urn:microsoft.com/office/officeart/2005/8/layout/orgChart1"/>
    <dgm:cxn modelId="{0CF72601-34AC-435E-9153-D5181D58EAF5}" type="presParOf" srcId="{2620F29E-7711-4401-8C13-BB30C20399B4}" destId="{57C3B690-EE59-434E-9183-8D8B87792888}" srcOrd="1" destOrd="0" presId="urn:microsoft.com/office/officeart/2005/8/layout/orgChart1"/>
    <dgm:cxn modelId="{581A6B2D-5814-40FF-875D-01ECCBC3B820}" type="presParOf" srcId="{2A4CEBE8-1E2F-42B5-A309-187311691150}" destId="{D6096F9C-D35B-4C24-8ADC-7AD8ED10E574}" srcOrd="1" destOrd="0" presId="urn:microsoft.com/office/officeart/2005/8/layout/orgChart1"/>
    <dgm:cxn modelId="{CF8AE7F0-CBFB-421B-A099-C0D4A518D005}" type="presParOf" srcId="{2A4CEBE8-1E2F-42B5-A309-187311691150}" destId="{1652C248-42AA-49FD-A6E9-11BCC462FEE4}" srcOrd="2" destOrd="0" presId="urn:microsoft.com/office/officeart/2005/8/layout/orgChart1"/>
    <dgm:cxn modelId="{467967FB-9AF0-4C91-8930-4B6DF076CCA3}" type="presParOf" srcId="{AACAE263-EF9F-4B64-BD21-3971B085CF91}" destId="{1A78FCBC-2689-4A1C-A8F2-9D8B9CBAAFC5}" srcOrd="2" destOrd="0" presId="urn:microsoft.com/office/officeart/2005/8/layout/orgChart1"/>
    <dgm:cxn modelId="{8711651B-2876-454E-82BC-A1C8B19A63D6}" type="presParOf" srcId="{00B3CA56-CBAB-4692-ADB1-EFF52BB5151F}" destId="{F6BEDA17-0E27-4590-AD99-2272E400CE0D}" srcOrd="6" destOrd="0" presId="urn:microsoft.com/office/officeart/2005/8/layout/orgChart1"/>
    <dgm:cxn modelId="{87A3B5A2-3298-4B58-A1DE-B670DA12FF20}" type="presParOf" srcId="{00B3CA56-CBAB-4692-ADB1-EFF52BB5151F}" destId="{16DEA254-BB0A-4D5C-9AE2-74BA2BA9627C}" srcOrd="7" destOrd="0" presId="urn:microsoft.com/office/officeart/2005/8/layout/orgChart1"/>
    <dgm:cxn modelId="{7CC7D2FF-7872-4A5C-A63A-206BF7139B5C}" type="presParOf" srcId="{16DEA254-BB0A-4D5C-9AE2-74BA2BA9627C}" destId="{1327926F-BD34-49C2-B977-7CD3A9136BFC}" srcOrd="0" destOrd="0" presId="urn:microsoft.com/office/officeart/2005/8/layout/orgChart1"/>
    <dgm:cxn modelId="{9332C081-B558-4FA1-8A09-00526CFB0FAB}" type="presParOf" srcId="{1327926F-BD34-49C2-B977-7CD3A9136BFC}" destId="{426466B4-5A98-4EE5-A60B-A9698C9FCFCF}" srcOrd="0" destOrd="0" presId="urn:microsoft.com/office/officeart/2005/8/layout/orgChart1"/>
    <dgm:cxn modelId="{7539DFFC-73B4-4224-91FC-845FD9843833}" type="presParOf" srcId="{1327926F-BD34-49C2-B977-7CD3A9136BFC}" destId="{2D0A4E19-19C8-405C-86DB-81FD1C2BE398}" srcOrd="1" destOrd="0" presId="urn:microsoft.com/office/officeart/2005/8/layout/orgChart1"/>
    <dgm:cxn modelId="{C695A32E-7B09-43F4-9D20-189C7C47F40F}" type="presParOf" srcId="{16DEA254-BB0A-4D5C-9AE2-74BA2BA9627C}" destId="{21136F5C-DD39-493A-8EBE-5A6AB7F00169}" srcOrd="1" destOrd="0" presId="urn:microsoft.com/office/officeart/2005/8/layout/orgChart1"/>
    <dgm:cxn modelId="{69E294D4-272C-4EE4-BECD-63D489E7D69C}" type="presParOf" srcId="{16DEA254-BB0A-4D5C-9AE2-74BA2BA9627C}" destId="{A59C2385-09B4-453F-B896-5D7CF9AA73AF}" srcOrd="2" destOrd="0" presId="urn:microsoft.com/office/officeart/2005/8/layout/orgChart1"/>
    <dgm:cxn modelId="{BD23248E-570F-4AEA-841D-C45CCBE64689}" type="presParOf" srcId="{00B3CA56-CBAB-4692-ADB1-EFF52BB5151F}" destId="{8418B1E4-4D23-4D6F-A4B7-2D43D2FC65DC}" srcOrd="8" destOrd="0" presId="urn:microsoft.com/office/officeart/2005/8/layout/orgChart1"/>
    <dgm:cxn modelId="{AA62FDF7-FDC6-4CA2-B705-152A712C9A96}" type="presParOf" srcId="{00B3CA56-CBAB-4692-ADB1-EFF52BB5151F}" destId="{4B932400-240B-4E51-845B-AFB95F16C1B9}" srcOrd="9" destOrd="0" presId="urn:microsoft.com/office/officeart/2005/8/layout/orgChart1"/>
    <dgm:cxn modelId="{2177C66E-30D1-47E4-918D-1B87E5DFC83D}" type="presParOf" srcId="{4B932400-240B-4E51-845B-AFB95F16C1B9}" destId="{0A7618CA-6FC5-400D-A6EB-D8C8821DEF1B}" srcOrd="0" destOrd="0" presId="urn:microsoft.com/office/officeart/2005/8/layout/orgChart1"/>
    <dgm:cxn modelId="{99289B59-113A-4A96-912C-40D15809EE83}" type="presParOf" srcId="{0A7618CA-6FC5-400D-A6EB-D8C8821DEF1B}" destId="{4C6ECB52-2910-4C0F-BB93-6268E73A78F5}" srcOrd="0" destOrd="0" presId="urn:microsoft.com/office/officeart/2005/8/layout/orgChart1"/>
    <dgm:cxn modelId="{168D856E-0826-4975-90EA-C3D2CF598E13}" type="presParOf" srcId="{0A7618CA-6FC5-400D-A6EB-D8C8821DEF1B}" destId="{5A1121F9-00C3-48C2-9B2E-85238C4E27E9}" srcOrd="1" destOrd="0" presId="urn:microsoft.com/office/officeart/2005/8/layout/orgChart1"/>
    <dgm:cxn modelId="{78752D2F-E991-487C-990C-EC113341669F}" type="presParOf" srcId="{4B932400-240B-4E51-845B-AFB95F16C1B9}" destId="{E53868FD-BF0A-4AA0-9F2B-2CF8417A94B9}" srcOrd="1" destOrd="0" presId="urn:microsoft.com/office/officeart/2005/8/layout/orgChart1"/>
    <dgm:cxn modelId="{C3135868-1455-4998-B084-72BEE74A12AA}" type="presParOf" srcId="{E53868FD-BF0A-4AA0-9F2B-2CF8417A94B9}" destId="{50366278-B823-4E32-A7BA-09C9587E6C3D}" srcOrd="0" destOrd="0" presId="urn:microsoft.com/office/officeart/2005/8/layout/orgChart1"/>
    <dgm:cxn modelId="{5B2354D2-0127-42CD-8470-EE0CEE80F59E}" type="presParOf" srcId="{E53868FD-BF0A-4AA0-9F2B-2CF8417A94B9}" destId="{0E56AA41-3C85-453D-8E2C-BA4E91D1E5AD}" srcOrd="1" destOrd="0" presId="urn:microsoft.com/office/officeart/2005/8/layout/orgChart1"/>
    <dgm:cxn modelId="{5E94B8F0-8E97-472B-8FF9-DD0A3B569C99}" type="presParOf" srcId="{0E56AA41-3C85-453D-8E2C-BA4E91D1E5AD}" destId="{1C35762A-452B-4A72-976F-0309165C0408}" srcOrd="0" destOrd="0" presId="urn:microsoft.com/office/officeart/2005/8/layout/orgChart1"/>
    <dgm:cxn modelId="{78F82932-6CD4-406C-B390-A38AD6E36EB5}" type="presParOf" srcId="{1C35762A-452B-4A72-976F-0309165C0408}" destId="{4814BB29-5628-4556-8503-EA47BD8862EE}" srcOrd="0" destOrd="0" presId="urn:microsoft.com/office/officeart/2005/8/layout/orgChart1"/>
    <dgm:cxn modelId="{9EC31FAB-6FD6-4A48-AFA8-ECC249EA1F72}" type="presParOf" srcId="{1C35762A-452B-4A72-976F-0309165C0408}" destId="{4D095457-0888-4C5D-80AA-EC53565B767D}" srcOrd="1" destOrd="0" presId="urn:microsoft.com/office/officeart/2005/8/layout/orgChart1"/>
    <dgm:cxn modelId="{A0B946F6-EC5A-4CA9-B820-1F7091C33992}" type="presParOf" srcId="{0E56AA41-3C85-453D-8E2C-BA4E91D1E5AD}" destId="{8E695416-4FCB-41DB-A5BA-4DE3A34D27B8}" srcOrd="1" destOrd="0" presId="urn:microsoft.com/office/officeart/2005/8/layout/orgChart1"/>
    <dgm:cxn modelId="{BB947164-DEA5-4CEC-BF46-F3DA87ABD874}" type="presParOf" srcId="{0E56AA41-3C85-453D-8E2C-BA4E91D1E5AD}" destId="{169641BA-BC46-48E5-A274-ACE84D85B681}" srcOrd="2" destOrd="0" presId="urn:microsoft.com/office/officeart/2005/8/layout/orgChart1"/>
    <dgm:cxn modelId="{0CCED5EB-28EA-4015-8E7F-A4BAD54757ED}" type="presParOf" srcId="{E53868FD-BF0A-4AA0-9F2B-2CF8417A94B9}" destId="{91789CCD-517E-49E5-9E89-B7DA48AEBDCC}" srcOrd="2" destOrd="0" presId="urn:microsoft.com/office/officeart/2005/8/layout/orgChart1"/>
    <dgm:cxn modelId="{02AB6C9B-0DC2-4B47-827D-D53A2CA7F12D}" type="presParOf" srcId="{E53868FD-BF0A-4AA0-9F2B-2CF8417A94B9}" destId="{E3771E33-796F-402E-BF32-6300D9F732F7}" srcOrd="3" destOrd="0" presId="urn:microsoft.com/office/officeart/2005/8/layout/orgChart1"/>
    <dgm:cxn modelId="{4096B2D5-E6E0-4AD3-8C16-19E2262C5DB9}" type="presParOf" srcId="{E3771E33-796F-402E-BF32-6300D9F732F7}" destId="{05541B43-BC8F-4FCE-A9BD-05995BFD2E41}" srcOrd="0" destOrd="0" presId="urn:microsoft.com/office/officeart/2005/8/layout/orgChart1"/>
    <dgm:cxn modelId="{0C642F45-2BB7-4028-95DC-1FADACB06EE4}" type="presParOf" srcId="{05541B43-BC8F-4FCE-A9BD-05995BFD2E41}" destId="{E357F2DC-293D-4EFE-A68C-1DC49C646B63}" srcOrd="0" destOrd="0" presId="urn:microsoft.com/office/officeart/2005/8/layout/orgChart1"/>
    <dgm:cxn modelId="{8917C191-553E-411B-B7EB-FCF3BB724F1A}" type="presParOf" srcId="{05541B43-BC8F-4FCE-A9BD-05995BFD2E41}" destId="{F5626B5B-5715-4C70-9310-2F8E1FF151F7}" srcOrd="1" destOrd="0" presId="urn:microsoft.com/office/officeart/2005/8/layout/orgChart1"/>
    <dgm:cxn modelId="{E7F3E0BF-C1B3-45BF-940A-96E4221368B3}" type="presParOf" srcId="{E3771E33-796F-402E-BF32-6300D9F732F7}" destId="{BFA45735-044A-4D6E-B8DA-7A2B6EA92292}" srcOrd="1" destOrd="0" presId="urn:microsoft.com/office/officeart/2005/8/layout/orgChart1"/>
    <dgm:cxn modelId="{4A46CCBC-B2EB-41E9-A668-DE80B48B5AD8}" type="presParOf" srcId="{E3771E33-796F-402E-BF32-6300D9F732F7}" destId="{BFD4B41B-1D61-4D85-B463-9D40F88FB73E}" srcOrd="2" destOrd="0" presId="urn:microsoft.com/office/officeart/2005/8/layout/orgChart1"/>
    <dgm:cxn modelId="{A140793D-B2C3-4880-82D0-DA1F271FA188}" type="presParOf" srcId="{E53868FD-BF0A-4AA0-9F2B-2CF8417A94B9}" destId="{C384B565-F7E8-4AEF-82F6-6DC375A8AADA}" srcOrd="4" destOrd="0" presId="urn:microsoft.com/office/officeart/2005/8/layout/orgChart1"/>
    <dgm:cxn modelId="{9CA269E3-F973-46DC-BDB7-26A58E1096CC}" type="presParOf" srcId="{E53868FD-BF0A-4AA0-9F2B-2CF8417A94B9}" destId="{253AC363-8ED0-41AC-946C-9AB607369BD2}" srcOrd="5" destOrd="0" presId="urn:microsoft.com/office/officeart/2005/8/layout/orgChart1"/>
    <dgm:cxn modelId="{D8833087-6324-4605-8899-6BA029BB86D9}" type="presParOf" srcId="{253AC363-8ED0-41AC-946C-9AB607369BD2}" destId="{1AF5ABFE-0B3C-42B3-B95C-DAEE3556D084}" srcOrd="0" destOrd="0" presId="urn:microsoft.com/office/officeart/2005/8/layout/orgChart1"/>
    <dgm:cxn modelId="{235F2F2C-D773-47A0-A141-EA20529D5065}" type="presParOf" srcId="{1AF5ABFE-0B3C-42B3-B95C-DAEE3556D084}" destId="{9FBBCAC5-0424-49B7-8A8E-5E00612FDB2F}" srcOrd="0" destOrd="0" presId="urn:microsoft.com/office/officeart/2005/8/layout/orgChart1"/>
    <dgm:cxn modelId="{58235F6E-3B89-4372-BF98-72E4F72A1A2F}" type="presParOf" srcId="{1AF5ABFE-0B3C-42B3-B95C-DAEE3556D084}" destId="{99089A02-B9AA-4DAA-884C-ECCB09E61867}" srcOrd="1" destOrd="0" presId="urn:microsoft.com/office/officeart/2005/8/layout/orgChart1"/>
    <dgm:cxn modelId="{0F66E589-EE21-470B-A9CD-996B51AF001E}" type="presParOf" srcId="{253AC363-8ED0-41AC-946C-9AB607369BD2}" destId="{EE24BCB4-D902-4351-BB73-99D0C2F3971A}" srcOrd="1" destOrd="0" presId="urn:microsoft.com/office/officeart/2005/8/layout/orgChart1"/>
    <dgm:cxn modelId="{0DA1C5E4-DE96-4FAD-B58A-C05757439939}" type="presParOf" srcId="{253AC363-8ED0-41AC-946C-9AB607369BD2}" destId="{E501BB8B-6473-48C8-96A4-D3D7544DB187}" srcOrd="2" destOrd="0" presId="urn:microsoft.com/office/officeart/2005/8/layout/orgChart1"/>
    <dgm:cxn modelId="{B499ABC4-AB05-4E0A-B79B-529AFF32C9DE}" type="presParOf" srcId="{E53868FD-BF0A-4AA0-9F2B-2CF8417A94B9}" destId="{68E02F33-733E-4850-93BE-A7B5865EBCD3}" srcOrd="6" destOrd="0" presId="urn:microsoft.com/office/officeart/2005/8/layout/orgChart1"/>
    <dgm:cxn modelId="{CD0E6988-AE89-4978-A404-100BB753E002}" type="presParOf" srcId="{E53868FD-BF0A-4AA0-9F2B-2CF8417A94B9}" destId="{5827E44A-71F8-4CBC-B351-859809BBB57B}" srcOrd="7" destOrd="0" presId="urn:microsoft.com/office/officeart/2005/8/layout/orgChart1"/>
    <dgm:cxn modelId="{0E866E2B-4703-4572-A859-E9C72A9AB5E6}" type="presParOf" srcId="{5827E44A-71F8-4CBC-B351-859809BBB57B}" destId="{F2228099-B058-47DF-8104-02A6EA69E0AC}" srcOrd="0" destOrd="0" presId="urn:microsoft.com/office/officeart/2005/8/layout/orgChart1"/>
    <dgm:cxn modelId="{A2581F48-5751-473E-9045-C258908D47AC}" type="presParOf" srcId="{F2228099-B058-47DF-8104-02A6EA69E0AC}" destId="{8BCD7E0A-CE0D-4921-8A00-DF07B27ABBBA}" srcOrd="0" destOrd="0" presId="urn:microsoft.com/office/officeart/2005/8/layout/orgChart1"/>
    <dgm:cxn modelId="{E2134C41-6CC1-407F-B910-009263658170}" type="presParOf" srcId="{F2228099-B058-47DF-8104-02A6EA69E0AC}" destId="{87C4BC57-DE77-4CDE-B2A7-F922770A237D}" srcOrd="1" destOrd="0" presId="urn:microsoft.com/office/officeart/2005/8/layout/orgChart1"/>
    <dgm:cxn modelId="{F4B7939F-98E2-409C-9A1E-6F7F199120B0}" type="presParOf" srcId="{5827E44A-71F8-4CBC-B351-859809BBB57B}" destId="{F87B373D-5F00-4503-9C95-A31857E47B2B}" srcOrd="1" destOrd="0" presId="urn:microsoft.com/office/officeart/2005/8/layout/orgChart1"/>
    <dgm:cxn modelId="{F95D0F6F-2C08-4E6B-994F-122CCAE11574}" type="presParOf" srcId="{5827E44A-71F8-4CBC-B351-859809BBB57B}" destId="{A606681B-AC60-4580-98EF-328273A81D56}" srcOrd="2" destOrd="0" presId="urn:microsoft.com/office/officeart/2005/8/layout/orgChart1"/>
    <dgm:cxn modelId="{AC119E38-CB40-4ACD-A863-4013F42E2465}" type="presParOf" srcId="{E53868FD-BF0A-4AA0-9F2B-2CF8417A94B9}" destId="{0AE9A54F-61BA-46B4-8B8E-2DEBCD9CCB51}" srcOrd="8" destOrd="0" presId="urn:microsoft.com/office/officeart/2005/8/layout/orgChart1"/>
    <dgm:cxn modelId="{A009401A-84CE-4455-9FE5-42D028661865}" type="presParOf" srcId="{E53868FD-BF0A-4AA0-9F2B-2CF8417A94B9}" destId="{C62FA0F3-CB4D-4D6B-8055-335CBBA0937F}" srcOrd="9" destOrd="0" presId="urn:microsoft.com/office/officeart/2005/8/layout/orgChart1"/>
    <dgm:cxn modelId="{E07B3A2A-6CFA-4D31-AF6B-0371A18B78D0}" type="presParOf" srcId="{C62FA0F3-CB4D-4D6B-8055-335CBBA0937F}" destId="{5A4D486E-15D9-48DC-B9C5-4590C2F79BE3}" srcOrd="0" destOrd="0" presId="urn:microsoft.com/office/officeart/2005/8/layout/orgChart1"/>
    <dgm:cxn modelId="{0D2D0926-A2C3-48F6-9F22-50B518654E7E}" type="presParOf" srcId="{5A4D486E-15D9-48DC-B9C5-4590C2F79BE3}" destId="{2B4ABC88-A8AE-443A-841F-FD37C023F2C2}" srcOrd="0" destOrd="0" presId="urn:microsoft.com/office/officeart/2005/8/layout/orgChart1"/>
    <dgm:cxn modelId="{4B54C178-1CB7-46FA-A2CE-9C3ECE63F784}" type="presParOf" srcId="{5A4D486E-15D9-48DC-B9C5-4590C2F79BE3}" destId="{6A60DEFE-B621-48F9-A497-8F210471C6C5}" srcOrd="1" destOrd="0" presId="urn:microsoft.com/office/officeart/2005/8/layout/orgChart1"/>
    <dgm:cxn modelId="{1F4A066A-6F2D-4D90-82DA-CBA8BA1D12ED}" type="presParOf" srcId="{C62FA0F3-CB4D-4D6B-8055-335CBBA0937F}" destId="{B2C0D6FF-C21E-4B14-A0A4-37C4F8DE304A}" srcOrd="1" destOrd="0" presId="urn:microsoft.com/office/officeart/2005/8/layout/orgChart1"/>
    <dgm:cxn modelId="{CF0D1F99-DA2D-4C8D-A2BF-150FDE7CCB6F}" type="presParOf" srcId="{C62FA0F3-CB4D-4D6B-8055-335CBBA0937F}" destId="{7EBB7D1D-F36A-4F47-AA26-8892FB41DA0C}" srcOrd="2" destOrd="0" presId="urn:microsoft.com/office/officeart/2005/8/layout/orgChart1"/>
    <dgm:cxn modelId="{19EECC64-C167-4276-86D1-15B6FB95A8A3}" type="presParOf" srcId="{4B932400-240B-4E51-845B-AFB95F16C1B9}" destId="{8AE73EC0-AB3E-469B-9E58-D1C0BF10B6ED}" srcOrd="2" destOrd="0" presId="urn:microsoft.com/office/officeart/2005/8/layout/orgChart1"/>
    <dgm:cxn modelId="{2EB20B46-FCA5-41AA-8FF5-D4FE2314946C}" type="presParOf" srcId="{00B3CA56-CBAB-4692-ADB1-EFF52BB5151F}" destId="{09AAF64C-12DA-46B7-A597-B10C0C55E8A6}" srcOrd="10" destOrd="0" presId="urn:microsoft.com/office/officeart/2005/8/layout/orgChart1"/>
    <dgm:cxn modelId="{85453641-A8C7-4E2D-A7B5-EAC6805C8F13}" type="presParOf" srcId="{00B3CA56-CBAB-4692-ADB1-EFF52BB5151F}" destId="{0F0C5A30-E943-45B1-9878-7329BABDF2FF}" srcOrd="11" destOrd="0" presId="urn:microsoft.com/office/officeart/2005/8/layout/orgChart1"/>
    <dgm:cxn modelId="{B2891EA4-4652-48E6-A849-E586CEAA31CE}" type="presParOf" srcId="{0F0C5A30-E943-45B1-9878-7329BABDF2FF}" destId="{55B054D0-4EA2-4DDA-9739-187DB564E483}" srcOrd="0" destOrd="0" presId="urn:microsoft.com/office/officeart/2005/8/layout/orgChart1"/>
    <dgm:cxn modelId="{4D6CB9B7-35DB-4539-856D-D95C111494D5}" type="presParOf" srcId="{55B054D0-4EA2-4DDA-9739-187DB564E483}" destId="{618E9500-7477-4BB9-97C2-2D7D3F29DAD0}" srcOrd="0" destOrd="0" presId="urn:microsoft.com/office/officeart/2005/8/layout/orgChart1"/>
    <dgm:cxn modelId="{5C49B991-7E6D-4388-B23A-90FC33739BF3}" type="presParOf" srcId="{55B054D0-4EA2-4DDA-9739-187DB564E483}" destId="{EB2DB9FA-D9BC-44CB-B93E-ABACAC4AAE5A}" srcOrd="1" destOrd="0" presId="urn:microsoft.com/office/officeart/2005/8/layout/orgChart1"/>
    <dgm:cxn modelId="{D186D813-740F-4A54-9A1C-FCB35568054D}" type="presParOf" srcId="{0F0C5A30-E943-45B1-9878-7329BABDF2FF}" destId="{92C349FF-340B-46A9-A7EB-5B7F69036A0A}" srcOrd="1" destOrd="0" presId="urn:microsoft.com/office/officeart/2005/8/layout/orgChart1"/>
    <dgm:cxn modelId="{F0E3BD59-BC38-4059-84BC-1288771CADDF}" type="presParOf" srcId="{0F0C5A30-E943-45B1-9878-7329BABDF2FF}" destId="{3051C439-5EBF-44AA-9C73-923CDD0B115B}" srcOrd="2" destOrd="0" presId="urn:microsoft.com/office/officeart/2005/8/layout/orgChart1"/>
    <dgm:cxn modelId="{9F49DF67-036E-4EB5-AFEE-C4B5401CC147}" type="presParOf" srcId="{00B3CA56-CBAB-4692-ADB1-EFF52BB5151F}" destId="{A1110669-E507-409F-9D2F-512D5EDDFF6C}" srcOrd="12" destOrd="0" presId="urn:microsoft.com/office/officeart/2005/8/layout/orgChart1"/>
    <dgm:cxn modelId="{F3A700B5-CEEE-4AD3-8EC0-E7DF1B3AD40D}" type="presParOf" srcId="{00B3CA56-CBAB-4692-ADB1-EFF52BB5151F}" destId="{B953542A-5136-4286-ADBD-81FF832733B1}" srcOrd="13" destOrd="0" presId="urn:microsoft.com/office/officeart/2005/8/layout/orgChart1"/>
    <dgm:cxn modelId="{5CF00DE3-2E22-4DB0-B818-1E3A9E196B9A}" type="presParOf" srcId="{B953542A-5136-4286-ADBD-81FF832733B1}" destId="{68A46F7E-58DD-43B9-8E65-65E252E18B4D}" srcOrd="0" destOrd="0" presId="urn:microsoft.com/office/officeart/2005/8/layout/orgChart1"/>
    <dgm:cxn modelId="{8CA24F3B-81DD-4EFF-9D4C-7040A0365119}" type="presParOf" srcId="{68A46F7E-58DD-43B9-8E65-65E252E18B4D}" destId="{757EAEE3-8AA4-48F7-87B6-EEAE90003872}" srcOrd="0" destOrd="0" presId="urn:microsoft.com/office/officeart/2005/8/layout/orgChart1"/>
    <dgm:cxn modelId="{ECAC906D-F3CC-4E69-BD58-B10DFD0051D2}" type="presParOf" srcId="{68A46F7E-58DD-43B9-8E65-65E252E18B4D}" destId="{D65B7BD1-9529-4736-BF64-3AD2CC2C5EFA}" srcOrd="1" destOrd="0" presId="urn:microsoft.com/office/officeart/2005/8/layout/orgChart1"/>
    <dgm:cxn modelId="{7FE50F0E-1DD7-4A1D-B559-B6EBC9E1AE06}" type="presParOf" srcId="{B953542A-5136-4286-ADBD-81FF832733B1}" destId="{76BE941F-C505-48B3-B837-3002607D62CD}" srcOrd="1" destOrd="0" presId="urn:microsoft.com/office/officeart/2005/8/layout/orgChart1"/>
    <dgm:cxn modelId="{B83BB2B2-88FF-498A-9E86-3F534829CB85}" type="presParOf" srcId="{B953542A-5136-4286-ADBD-81FF832733B1}" destId="{9DC86BC6-02C0-449E-9303-FA2C3ADB1185}" srcOrd="2" destOrd="0" presId="urn:microsoft.com/office/officeart/2005/8/layout/orgChart1"/>
    <dgm:cxn modelId="{504B7920-52E0-47A5-BC69-FDE3BAB34513}" type="presParOf" srcId="{00B3CA56-CBAB-4692-ADB1-EFF52BB5151F}" destId="{DAA238EF-6A61-4A6A-9948-E368C7FFE3D7}" srcOrd="14" destOrd="0" presId="urn:microsoft.com/office/officeart/2005/8/layout/orgChart1"/>
    <dgm:cxn modelId="{8CF6871F-3925-439C-AD52-7D7102F5D07A}" type="presParOf" srcId="{00B3CA56-CBAB-4692-ADB1-EFF52BB5151F}" destId="{6ABD74DC-AFC5-4921-B6DD-55D057928AF6}" srcOrd="15" destOrd="0" presId="urn:microsoft.com/office/officeart/2005/8/layout/orgChart1"/>
    <dgm:cxn modelId="{1A7AE479-1621-4654-B7B6-F2A6694282E0}" type="presParOf" srcId="{6ABD74DC-AFC5-4921-B6DD-55D057928AF6}" destId="{C0B0772F-4F37-4260-8756-B2BBA4032349}" srcOrd="0" destOrd="0" presId="urn:microsoft.com/office/officeart/2005/8/layout/orgChart1"/>
    <dgm:cxn modelId="{8FBFE976-BAC8-46F6-956C-02386C1A78E3}" type="presParOf" srcId="{C0B0772F-4F37-4260-8756-B2BBA4032349}" destId="{DADAB78F-A700-4051-90ED-38054C9ED37A}" srcOrd="0" destOrd="0" presId="urn:microsoft.com/office/officeart/2005/8/layout/orgChart1"/>
    <dgm:cxn modelId="{84E7498B-BEE5-4791-B172-86C67267AA60}" type="presParOf" srcId="{C0B0772F-4F37-4260-8756-B2BBA4032349}" destId="{BF761944-FD6C-4EA2-A81D-0D1C8CA944C9}" srcOrd="1" destOrd="0" presId="urn:microsoft.com/office/officeart/2005/8/layout/orgChart1"/>
    <dgm:cxn modelId="{23E75255-28EC-4BB4-9E15-63726AB2EA33}" type="presParOf" srcId="{6ABD74DC-AFC5-4921-B6DD-55D057928AF6}" destId="{27EF5AC5-468C-403B-9834-3CD17FB08477}" srcOrd="1" destOrd="0" presId="urn:microsoft.com/office/officeart/2005/8/layout/orgChart1"/>
    <dgm:cxn modelId="{48D85376-6886-4B2F-94A8-C30AACAE1A67}" type="presParOf" srcId="{27EF5AC5-468C-403B-9834-3CD17FB08477}" destId="{26B84CC7-1C3E-4935-8727-951BB8BA6BA1}" srcOrd="0" destOrd="0" presId="urn:microsoft.com/office/officeart/2005/8/layout/orgChart1"/>
    <dgm:cxn modelId="{8CE063A5-C706-450F-9AFD-B691B22A8A4A}" type="presParOf" srcId="{27EF5AC5-468C-403B-9834-3CD17FB08477}" destId="{53ACCC54-FF46-4C35-AA96-7C95E1ED83EA}" srcOrd="1" destOrd="0" presId="urn:microsoft.com/office/officeart/2005/8/layout/orgChart1"/>
    <dgm:cxn modelId="{9188C7A8-4FCF-454B-BD75-01F5C74687C7}" type="presParOf" srcId="{53ACCC54-FF46-4C35-AA96-7C95E1ED83EA}" destId="{4551B115-6F86-4513-9F1B-544C00D025A7}" srcOrd="0" destOrd="0" presId="urn:microsoft.com/office/officeart/2005/8/layout/orgChart1"/>
    <dgm:cxn modelId="{7171A3EE-00A3-400C-939C-768A0E3BAF1C}" type="presParOf" srcId="{4551B115-6F86-4513-9F1B-544C00D025A7}" destId="{5C788A88-B0DE-42A4-BBA5-91B24C1419B2}" srcOrd="0" destOrd="0" presId="urn:microsoft.com/office/officeart/2005/8/layout/orgChart1"/>
    <dgm:cxn modelId="{054DDC7C-EAB3-4509-8B01-1D15EEDC0EE0}" type="presParOf" srcId="{4551B115-6F86-4513-9F1B-544C00D025A7}" destId="{212B20A3-E9D2-4B96-AFCF-23AEFDC72C8A}" srcOrd="1" destOrd="0" presId="urn:microsoft.com/office/officeart/2005/8/layout/orgChart1"/>
    <dgm:cxn modelId="{9358E16B-1F24-4E23-9A46-D29B509C440B}" type="presParOf" srcId="{53ACCC54-FF46-4C35-AA96-7C95E1ED83EA}" destId="{1F41F443-F053-4035-8516-2103CF40236E}" srcOrd="1" destOrd="0" presId="urn:microsoft.com/office/officeart/2005/8/layout/orgChart1"/>
    <dgm:cxn modelId="{23938E14-1F60-4839-93D9-1E0672012AAC}" type="presParOf" srcId="{53ACCC54-FF46-4C35-AA96-7C95E1ED83EA}" destId="{8F1682F7-476E-4C77-81D1-229443988B00}" srcOrd="2" destOrd="0" presId="urn:microsoft.com/office/officeart/2005/8/layout/orgChart1"/>
    <dgm:cxn modelId="{32C8424F-09F1-4601-BF8A-DF390728D375}" type="presParOf" srcId="{27EF5AC5-468C-403B-9834-3CD17FB08477}" destId="{9C959970-C5F4-4599-9862-19FE32F6BAD2}" srcOrd="2" destOrd="0" presId="urn:microsoft.com/office/officeart/2005/8/layout/orgChart1"/>
    <dgm:cxn modelId="{A05B1A30-150A-429F-9C48-D4211F3D09C0}" type="presParOf" srcId="{27EF5AC5-468C-403B-9834-3CD17FB08477}" destId="{E4961F23-87D8-4FFA-8BF1-CB835527A8DC}" srcOrd="3" destOrd="0" presId="urn:microsoft.com/office/officeart/2005/8/layout/orgChart1"/>
    <dgm:cxn modelId="{B59ECE1E-880C-4DC1-B46F-33C781FF074B}" type="presParOf" srcId="{E4961F23-87D8-4FFA-8BF1-CB835527A8DC}" destId="{7C0D9D1A-EC1C-4BD5-8116-ADACD55DB7E6}" srcOrd="0" destOrd="0" presId="urn:microsoft.com/office/officeart/2005/8/layout/orgChart1"/>
    <dgm:cxn modelId="{009309CC-505F-4C98-89C8-251CDEAF1280}" type="presParOf" srcId="{7C0D9D1A-EC1C-4BD5-8116-ADACD55DB7E6}" destId="{98BDC844-8BB9-4800-8E4B-CAF98BCBF311}" srcOrd="0" destOrd="0" presId="urn:microsoft.com/office/officeart/2005/8/layout/orgChart1"/>
    <dgm:cxn modelId="{E1697485-5FAA-4D61-B1E3-2D856C8B8465}" type="presParOf" srcId="{7C0D9D1A-EC1C-4BD5-8116-ADACD55DB7E6}" destId="{B771BF0C-6D66-458E-A4D9-E0A79E118EB9}" srcOrd="1" destOrd="0" presId="urn:microsoft.com/office/officeart/2005/8/layout/orgChart1"/>
    <dgm:cxn modelId="{9F9CBF7A-1D46-4E1E-840D-565EB8ACD5E0}" type="presParOf" srcId="{E4961F23-87D8-4FFA-8BF1-CB835527A8DC}" destId="{8999AAA3-684A-4CBD-A64E-B6639300B59A}" srcOrd="1" destOrd="0" presId="urn:microsoft.com/office/officeart/2005/8/layout/orgChart1"/>
    <dgm:cxn modelId="{96EA9258-DF40-48E2-B788-0A5D4B443F6F}" type="presParOf" srcId="{E4961F23-87D8-4FFA-8BF1-CB835527A8DC}" destId="{93CCD017-CE4A-4871-8A72-AD857E6AAB6F}" srcOrd="2" destOrd="0" presId="urn:microsoft.com/office/officeart/2005/8/layout/orgChart1"/>
    <dgm:cxn modelId="{9E071D7D-8D16-4A18-87B8-CB7E38D8D5B7}" type="presParOf" srcId="{27EF5AC5-468C-403B-9834-3CD17FB08477}" destId="{73C02607-E188-40AE-8A01-2E7980CFD8FF}" srcOrd="4" destOrd="0" presId="urn:microsoft.com/office/officeart/2005/8/layout/orgChart1"/>
    <dgm:cxn modelId="{0E5371BD-9DD7-4A7E-AE2A-1973EA5DF649}" type="presParOf" srcId="{27EF5AC5-468C-403B-9834-3CD17FB08477}" destId="{6F20A148-8684-4CA0-8331-1057E1BA8C11}" srcOrd="5" destOrd="0" presId="urn:microsoft.com/office/officeart/2005/8/layout/orgChart1"/>
    <dgm:cxn modelId="{DF2DA7AE-DE30-4C59-AB02-A186896EBCEC}" type="presParOf" srcId="{6F20A148-8684-4CA0-8331-1057E1BA8C11}" destId="{AD94E967-2938-4B2A-AB94-37344ED3BCB9}" srcOrd="0" destOrd="0" presId="urn:microsoft.com/office/officeart/2005/8/layout/orgChart1"/>
    <dgm:cxn modelId="{24A88794-9A5A-4195-8486-3E8F93BB69B8}" type="presParOf" srcId="{AD94E967-2938-4B2A-AB94-37344ED3BCB9}" destId="{9E7B0C5C-6065-4802-885E-EE936EED0D18}" srcOrd="0" destOrd="0" presId="urn:microsoft.com/office/officeart/2005/8/layout/orgChart1"/>
    <dgm:cxn modelId="{690436CC-6C37-4788-9764-AE8FC1BD9851}" type="presParOf" srcId="{AD94E967-2938-4B2A-AB94-37344ED3BCB9}" destId="{849D3F1E-6F9F-479E-939F-0BFCCEF433D8}" srcOrd="1" destOrd="0" presId="urn:microsoft.com/office/officeart/2005/8/layout/orgChart1"/>
    <dgm:cxn modelId="{C8822F76-2DC0-4E9B-98EB-63C824C5662A}" type="presParOf" srcId="{6F20A148-8684-4CA0-8331-1057E1BA8C11}" destId="{9465B4C2-01C5-402A-82B6-7B4F6422DE83}" srcOrd="1" destOrd="0" presId="urn:microsoft.com/office/officeart/2005/8/layout/orgChart1"/>
    <dgm:cxn modelId="{275342A5-5DF0-4DDC-95A1-62177825CBF4}" type="presParOf" srcId="{6F20A148-8684-4CA0-8331-1057E1BA8C11}" destId="{CBA10B58-61BE-4E1B-A7C8-3D901895F300}" srcOrd="2" destOrd="0" presId="urn:microsoft.com/office/officeart/2005/8/layout/orgChart1"/>
    <dgm:cxn modelId="{5C581BFF-BCD1-4D1E-9A43-0575F714DCA6}" type="presParOf" srcId="{27EF5AC5-468C-403B-9834-3CD17FB08477}" destId="{F4495A58-5DB0-4073-8F68-D68E9AD28F03}" srcOrd="6" destOrd="0" presId="urn:microsoft.com/office/officeart/2005/8/layout/orgChart1"/>
    <dgm:cxn modelId="{90530B27-197E-4528-8151-FC3B127F8E87}" type="presParOf" srcId="{27EF5AC5-468C-403B-9834-3CD17FB08477}" destId="{CB33BD8C-4111-4447-90DA-F32790DA8606}" srcOrd="7" destOrd="0" presId="urn:microsoft.com/office/officeart/2005/8/layout/orgChart1"/>
    <dgm:cxn modelId="{F31A045D-EA2B-42D7-B954-B810E8D375ED}" type="presParOf" srcId="{CB33BD8C-4111-4447-90DA-F32790DA8606}" destId="{2A7D9D57-BC30-4DEE-AEC6-D8FEDF0B933F}" srcOrd="0" destOrd="0" presId="urn:microsoft.com/office/officeart/2005/8/layout/orgChart1"/>
    <dgm:cxn modelId="{247D9C89-235A-4855-81D6-5313BF1E172E}" type="presParOf" srcId="{2A7D9D57-BC30-4DEE-AEC6-D8FEDF0B933F}" destId="{DD89EF7D-7567-4B34-A8D3-C58798832795}" srcOrd="0" destOrd="0" presId="urn:microsoft.com/office/officeart/2005/8/layout/orgChart1"/>
    <dgm:cxn modelId="{3EDFFCBF-4DCF-4EEE-B6CE-9D64C5CF51FE}" type="presParOf" srcId="{2A7D9D57-BC30-4DEE-AEC6-D8FEDF0B933F}" destId="{6B3061BA-99DB-42C8-AC1E-07CB70159FBA}" srcOrd="1" destOrd="0" presId="urn:microsoft.com/office/officeart/2005/8/layout/orgChart1"/>
    <dgm:cxn modelId="{3045BD7B-2655-47D2-9BD2-242D5EE469ED}" type="presParOf" srcId="{CB33BD8C-4111-4447-90DA-F32790DA8606}" destId="{77AAAFB5-6722-463A-A8A0-B1165370AE05}" srcOrd="1" destOrd="0" presId="urn:microsoft.com/office/officeart/2005/8/layout/orgChart1"/>
    <dgm:cxn modelId="{77452D73-4A34-446F-A856-4D02E1502360}" type="presParOf" srcId="{CB33BD8C-4111-4447-90DA-F32790DA8606}" destId="{C5AF4EF1-F8B3-4773-A329-93766A1490AC}" srcOrd="2" destOrd="0" presId="urn:microsoft.com/office/officeart/2005/8/layout/orgChart1"/>
    <dgm:cxn modelId="{95B29504-EC20-48C2-8F55-76F53EABF933}" type="presParOf" srcId="{27EF5AC5-468C-403B-9834-3CD17FB08477}" destId="{912A69D7-7F25-489B-8AF4-28E7D28BC956}" srcOrd="8" destOrd="0" presId="urn:microsoft.com/office/officeart/2005/8/layout/orgChart1"/>
    <dgm:cxn modelId="{C69A80E0-202E-46BC-84A2-5AE1A9F6E434}" type="presParOf" srcId="{27EF5AC5-468C-403B-9834-3CD17FB08477}" destId="{843E2650-9E7B-4294-AEB6-5BF919483E86}" srcOrd="9" destOrd="0" presId="urn:microsoft.com/office/officeart/2005/8/layout/orgChart1"/>
    <dgm:cxn modelId="{0C3D1CF7-1BF9-47AB-9B9F-4B56B9C4A69C}" type="presParOf" srcId="{843E2650-9E7B-4294-AEB6-5BF919483E86}" destId="{40DA4903-96FF-4123-8A7E-EF9A5E1A5426}" srcOrd="0" destOrd="0" presId="urn:microsoft.com/office/officeart/2005/8/layout/orgChart1"/>
    <dgm:cxn modelId="{7F74A105-7D74-4EEF-ADD1-8BB216068583}" type="presParOf" srcId="{40DA4903-96FF-4123-8A7E-EF9A5E1A5426}" destId="{5EA63ACC-4910-4D03-B577-0492F6547EDE}" srcOrd="0" destOrd="0" presId="urn:microsoft.com/office/officeart/2005/8/layout/orgChart1"/>
    <dgm:cxn modelId="{D4572CB8-1727-41A4-9E31-613CE9D87814}" type="presParOf" srcId="{40DA4903-96FF-4123-8A7E-EF9A5E1A5426}" destId="{888143FA-C270-468F-9FEF-1634EDAF0ACB}" srcOrd="1" destOrd="0" presId="urn:microsoft.com/office/officeart/2005/8/layout/orgChart1"/>
    <dgm:cxn modelId="{AB2B3F55-8996-4AC2-AF66-F1A472898248}" type="presParOf" srcId="{843E2650-9E7B-4294-AEB6-5BF919483E86}" destId="{95D100BA-FBAD-4309-9A9F-08000E3F5A4E}" srcOrd="1" destOrd="0" presId="urn:microsoft.com/office/officeart/2005/8/layout/orgChart1"/>
    <dgm:cxn modelId="{77B0AC45-19B4-48D5-83CD-79E123FB6F37}" type="presParOf" srcId="{843E2650-9E7B-4294-AEB6-5BF919483E86}" destId="{97F12855-99CD-4C2B-AF45-F1F300D6387F}" srcOrd="2" destOrd="0" presId="urn:microsoft.com/office/officeart/2005/8/layout/orgChart1"/>
    <dgm:cxn modelId="{B9435CFA-DC39-451C-89F6-69DED17023B8}" type="presParOf" srcId="{27EF5AC5-468C-403B-9834-3CD17FB08477}" destId="{C6E9B4FD-0786-4C4A-A3F4-26ECB2C07287}" srcOrd="10" destOrd="0" presId="urn:microsoft.com/office/officeart/2005/8/layout/orgChart1"/>
    <dgm:cxn modelId="{FB022131-E4C0-4DC4-B358-BE739319123D}" type="presParOf" srcId="{27EF5AC5-468C-403B-9834-3CD17FB08477}" destId="{29DF7261-5E9E-4C88-BAB9-EBE31AD00932}" srcOrd="11" destOrd="0" presId="urn:microsoft.com/office/officeart/2005/8/layout/orgChart1"/>
    <dgm:cxn modelId="{FEFDC7EA-708E-44AD-920A-BC3D69961099}" type="presParOf" srcId="{29DF7261-5E9E-4C88-BAB9-EBE31AD00932}" destId="{C79BB7F9-1F73-47D5-9C2C-2672F064DB08}" srcOrd="0" destOrd="0" presId="urn:microsoft.com/office/officeart/2005/8/layout/orgChart1"/>
    <dgm:cxn modelId="{A65F1D37-AE81-49F2-B6AF-EA71FA2472E5}" type="presParOf" srcId="{C79BB7F9-1F73-47D5-9C2C-2672F064DB08}" destId="{9199BF69-EE8D-430D-8B51-7112567CAB73}" srcOrd="0" destOrd="0" presId="urn:microsoft.com/office/officeart/2005/8/layout/orgChart1"/>
    <dgm:cxn modelId="{A727435B-C40D-455B-9EA9-E44B6F544127}" type="presParOf" srcId="{C79BB7F9-1F73-47D5-9C2C-2672F064DB08}" destId="{AE40E54E-D7BF-4995-8B8C-AC931111B131}" srcOrd="1" destOrd="0" presId="urn:microsoft.com/office/officeart/2005/8/layout/orgChart1"/>
    <dgm:cxn modelId="{75A24E4B-5026-4F7E-AFFB-ADCBE584B51C}" type="presParOf" srcId="{29DF7261-5E9E-4C88-BAB9-EBE31AD00932}" destId="{707B5F22-7513-4E6F-ACDE-1584B2DCB3BB}" srcOrd="1" destOrd="0" presId="urn:microsoft.com/office/officeart/2005/8/layout/orgChart1"/>
    <dgm:cxn modelId="{3CC1A9E2-0E37-40B1-9A51-99B2D33ED9F9}" type="presParOf" srcId="{29DF7261-5E9E-4C88-BAB9-EBE31AD00932}" destId="{965807B4-C03D-47FC-83A2-5B9A69F1004C}" srcOrd="2" destOrd="0" presId="urn:microsoft.com/office/officeart/2005/8/layout/orgChart1"/>
    <dgm:cxn modelId="{F23F2D85-604E-48CB-BCC1-943F78EAE617}" type="presParOf" srcId="{6ABD74DC-AFC5-4921-B6DD-55D057928AF6}" destId="{60A02627-AC62-4DFC-B2E4-057D34D14AD5}" srcOrd="2" destOrd="0" presId="urn:microsoft.com/office/officeart/2005/8/layout/orgChart1"/>
    <dgm:cxn modelId="{B8E23149-FCF1-45EB-8F47-95F34E27C275}" type="presParOf" srcId="{00B3CA56-CBAB-4692-ADB1-EFF52BB5151F}" destId="{2E220E30-4473-4A75-B46D-276433E974F3}" srcOrd="16" destOrd="0" presId="urn:microsoft.com/office/officeart/2005/8/layout/orgChart1"/>
    <dgm:cxn modelId="{1FC9ACC8-ABF9-4E86-8509-EA3D2DCBD725}" type="presParOf" srcId="{00B3CA56-CBAB-4692-ADB1-EFF52BB5151F}" destId="{E43EE4E3-A367-4844-9267-02517BA35FAF}" srcOrd="17" destOrd="0" presId="urn:microsoft.com/office/officeart/2005/8/layout/orgChart1"/>
    <dgm:cxn modelId="{D4666BAD-620A-41C6-A156-C26B0ABFB817}" type="presParOf" srcId="{E43EE4E3-A367-4844-9267-02517BA35FAF}" destId="{6AD353F3-BC5C-42A2-A547-EDE83E3E4BD6}" srcOrd="0" destOrd="0" presId="urn:microsoft.com/office/officeart/2005/8/layout/orgChart1"/>
    <dgm:cxn modelId="{19049176-5934-45A4-82F6-0E895819274A}" type="presParOf" srcId="{6AD353F3-BC5C-42A2-A547-EDE83E3E4BD6}" destId="{E8852F99-7190-4811-95C2-F2BAB15BC612}" srcOrd="0" destOrd="0" presId="urn:microsoft.com/office/officeart/2005/8/layout/orgChart1"/>
    <dgm:cxn modelId="{B08DF5AD-473F-408B-A506-1377D148E47C}" type="presParOf" srcId="{6AD353F3-BC5C-42A2-A547-EDE83E3E4BD6}" destId="{B033FCAC-F0DD-49CC-809E-4330A9A4657F}" srcOrd="1" destOrd="0" presId="urn:microsoft.com/office/officeart/2005/8/layout/orgChart1"/>
    <dgm:cxn modelId="{FF153730-42DA-4DE4-8132-F04C21632876}" type="presParOf" srcId="{E43EE4E3-A367-4844-9267-02517BA35FAF}" destId="{0BB71226-65D8-476A-A7A2-2AA5BE6BCB83}" srcOrd="1" destOrd="0" presId="urn:microsoft.com/office/officeart/2005/8/layout/orgChart1"/>
    <dgm:cxn modelId="{27312ACE-A391-486D-A988-3BF6FF4EFC75}" type="presParOf" srcId="{E43EE4E3-A367-4844-9267-02517BA35FAF}" destId="{7ABD67FA-7F13-4D45-BE82-45341B820907}" srcOrd="2" destOrd="0" presId="urn:microsoft.com/office/officeart/2005/8/layout/orgChart1"/>
    <dgm:cxn modelId="{56C6B1D6-7806-4BA4-806F-15C5BEF1836A}" type="presParOf" srcId="{00B3CA56-CBAB-4692-ADB1-EFF52BB5151F}" destId="{9C99151A-FBB7-4084-A9A9-96EBC3955F25}" srcOrd="18" destOrd="0" presId="urn:microsoft.com/office/officeart/2005/8/layout/orgChart1"/>
    <dgm:cxn modelId="{8CA70619-EF23-4057-86A8-9D0DD3CBE502}" type="presParOf" srcId="{00B3CA56-CBAB-4692-ADB1-EFF52BB5151F}" destId="{785C9323-A507-4179-87A9-03CB21D4E51E}" srcOrd="19" destOrd="0" presId="urn:microsoft.com/office/officeart/2005/8/layout/orgChart1"/>
    <dgm:cxn modelId="{37628D50-F480-49A7-9978-3FC8A7CC8B7E}" type="presParOf" srcId="{785C9323-A507-4179-87A9-03CB21D4E51E}" destId="{B0988B65-8026-459D-8D29-3EC126ABA56A}" srcOrd="0" destOrd="0" presId="urn:microsoft.com/office/officeart/2005/8/layout/orgChart1"/>
    <dgm:cxn modelId="{1E437B5E-F1C4-4C66-BCB9-5F76C0ECA00A}" type="presParOf" srcId="{B0988B65-8026-459D-8D29-3EC126ABA56A}" destId="{5BAD11CC-85BA-440E-A221-C7F9D5BC6FEF}" srcOrd="0" destOrd="0" presId="urn:microsoft.com/office/officeart/2005/8/layout/orgChart1"/>
    <dgm:cxn modelId="{DCFEC060-8682-483F-981D-7CE1BD818FCB}" type="presParOf" srcId="{B0988B65-8026-459D-8D29-3EC126ABA56A}" destId="{B42F3346-4F10-4EE6-B310-BA8BF441C82D}" srcOrd="1" destOrd="0" presId="urn:microsoft.com/office/officeart/2005/8/layout/orgChart1"/>
    <dgm:cxn modelId="{5E950BAC-5DAE-43D4-A596-8579EBA315D2}" type="presParOf" srcId="{785C9323-A507-4179-87A9-03CB21D4E51E}" destId="{5B3693D9-3726-41BB-BC43-A15548889FE5}" srcOrd="1" destOrd="0" presId="urn:microsoft.com/office/officeart/2005/8/layout/orgChart1"/>
    <dgm:cxn modelId="{F3879343-30DE-4ED2-939E-3D62D7A70C96}" type="presParOf" srcId="{785C9323-A507-4179-87A9-03CB21D4E51E}" destId="{8E129B17-5AA1-4D59-92E9-0095D006F2D9}" srcOrd="2" destOrd="0" presId="urn:microsoft.com/office/officeart/2005/8/layout/orgChart1"/>
    <dgm:cxn modelId="{10F98175-5D00-4EA5-BB03-D02F78991F31}" type="presParOf" srcId="{00B3CA56-CBAB-4692-ADB1-EFF52BB5151F}" destId="{0558170F-16E9-4DDF-B3AB-D007FD3A8481}" srcOrd="20" destOrd="0" presId="urn:microsoft.com/office/officeart/2005/8/layout/orgChart1"/>
    <dgm:cxn modelId="{D5A71D4F-778E-407E-A454-521969FC3B89}" type="presParOf" srcId="{00B3CA56-CBAB-4692-ADB1-EFF52BB5151F}" destId="{FE8F4280-6042-4939-882B-400F94B1DEFA}" srcOrd="21" destOrd="0" presId="urn:microsoft.com/office/officeart/2005/8/layout/orgChart1"/>
    <dgm:cxn modelId="{D6C68F53-1822-4AB8-83C5-913C1E257D67}" type="presParOf" srcId="{FE8F4280-6042-4939-882B-400F94B1DEFA}" destId="{B2F61EC3-D9F0-42A6-B53B-42F11BE53212}" srcOrd="0" destOrd="0" presId="urn:microsoft.com/office/officeart/2005/8/layout/orgChart1"/>
    <dgm:cxn modelId="{A4AE47D5-A056-490D-B5E0-0A45F98C66A6}" type="presParOf" srcId="{B2F61EC3-D9F0-42A6-B53B-42F11BE53212}" destId="{935AD50B-A35F-4245-A4C0-4B5C921951A0}" srcOrd="0" destOrd="0" presId="urn:microsoft.com/office/officeart/2005/8/layout/orgChart1"/>
    <dgm:cxn modelId="{98E0A611-5372-4C16-8DE4-FC69FF030F2A}" type="presParOf" srcId="{B2F61EC3-D9F0-42A6-B53B-42F11BE53212}" destId="{11904842-D3A6-442F-8CE5-46B08CF4D577}" srcOrd="1" destOrd="0" presId="urn:microsoft.com/office/officeart/2005/8/layout/orgChart1"/>
    <dgm:cxn modelId="{1C7B5B2C-7D29-438E-9050-4AC5CE192C1C}" type="presParOf" srcId="{FE8F4280-6042-4939-882B-400F94B1DEFA}" destId="{787EDE57-13BE-4A7E-B140-57C1119A2BFB}" srcOrd="1" destOrd="0" presId="urn:microsoft.com/office/officeart/2005/8/layout/orgChart1"/>
    <dgm:cxn modelId="{F7B14324-9916-4B37-8258-0AF51373D583}" type="presParOf" srcId="{FE8F4280-6042-4939-882B-400F94B1DEFA}" destId="{CF113851-1BF5-498A-B202-6B81A8150BFB}" srcOrd="2" destOrd="0" presId="urn:microsoft.com/office/officeart/2005/8/layout/orgChart1"/>
    <dgm:cxn modelId="{56026D9F-17F0-446D-9246-1421FA9F03CC}" type="presParOf" srcId="{4805269A-09EF-4503-BB41-8CDE933016F3}" destId="{9015B431-9238-4B6B-BD2A-9E357F82167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B97A5BC7-3781-4432-8A3F-C62BC7413C4C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IE"/>
        </a:p>
      </dgm:t>
    </dgm:pt>
    <dgm:pt modelId="{9C9EFEA7-EEB6-4527-827C-836BAB100358}">
      <dgm:prSet phldrT="[Text]" custT="1"/>
      <dgm:spPr>
        <a:xfrm>
          <a:off x="1992970" y="522654"/>
          <a:ext cx="735164" cy="367582"/>
        </a:xfrm>
      </dgm:spPr>
      <dgm:t>
        <a:bodyPr/>
        <a:lstStyle/>
        <a:p>
          <a:r>
            <a:rPr lang="en-IE" sz="2800" b="1" dirty="0" smtClean="0">
              <a:latin typeface="Calibri" panose="020F0502020204030204"/>
              <a:ea typeface="+mn-ea"/>
              <a:cs typeface="+mn-cs"/>
            </a:rPr>
            <a:t>Considerate care</a:t>
          </a:r>
          <a:endParaRPr lang="en-IE" sz="2800" b="1" dirty="0">
            <a:latin typeface="Calibri" panose="020F0502020204030204"/>
            <a:ea typeface="+mn-ea"/>
            <a:cs typeface="+mn-cs"/>
          </a:endParaRPr>
        </a:p>
      </dgm:t>
    </dgm:pt>
    <dgm:pt modelId="{6A24E99D-FDC7-4764-8F50-D0792E961028}" type="parTrans" cxnId="{BA41DFE4-89D5-41CF-8E19-A6EA6A802715}">
      <dgm:prSet/>
      <dgm:spPr>
        <a:xfrm>
          <a:off x="2360553" y="368270"/>
          <a:ext cx="2668646" cy="154384"/>
        </a:xfrm>
      </dgm:spPr>
      <dgm:t>
        <a:bodyPr/>
        <a:lstStyle/>
        <a:p>
          <a:endParaRPr lang="en-IE"/>
        </a:p>
      </dgm:t>
    </dgm:pt>
    <dgm:pt modelId="{91BB75FC-5F41-4C0C-BA8D-FA2B348304DA}" type="sibTrans" cxnId="{BA41DFE4-89D5-41CF-8E19-A6EA6A802715}">
      <dgm:prSet/>
      <dgm:spPr/>
      <dgm:t>
        <a:bodyPr/>
        <a:lstStyle/>
        <a:p>
          <a:endParaRPr lang="en-IE"/>
        </a:p>
      </dgm:t>
    </dgm:pt>
    <dgm:pt modelId="{E060AE0E-5264-48D2-9F93-7D3F2352F4A7}">
      <dgm:prSet phldrT="[Text]" custT="1"/>
      <dgm:spPr>
        <a:xfrm>
          <a:off x="2176762" y="1044621"/>
          <a:ext cx="735164" cy="367582"/>
        </a:xfrm>
      </dgm:spPr>
      <dgm:t>
        <a:bodyPr/>
        <a:lstStyle/>
        <a:p>
          <a:r>
            <a:rPr lang="en-IE" sz="2400" dirty="0" smtClean="0">
              <a:latin typeface="Calibri" panose="020F0502020204030204"/>
              <a:ea typeface="+mn-ea"/>
              <a:cs typeface="+mn-cs"/>
            </a:rPr>
            <a:t>Accompanied by staff</a:t>
          </a:r>
          <a:endParaRPr lang="en-IE" sz="2400" dirty="0">
            <a:latin typeface="Calibri" panose="020F0502020204030204"/>
            <a:ea typeface="+mn-ea"/>
            <a:cs typeface="+mn-cs"/>
          </a:endParaRPr>
        </a:p>
      </dgm:t>
    </dgm:pt>
    <dgm:pt modelId="{FEB3032B-1698-4078-8F12-D3F1DDB8298E}" type="parTrans" cxnId="{7436D055-8B44-4EC6-ACB6-5F7D0E86FDB0}">
      <dgm:prSet/>
      <dgm:spPr>
        <a:xfrm>
          <a:off x="2066487" y="890236"/>
          <a:ext cx="110274" cy="338175"/>
        </a:xfrm>
      </dgm:spPr>
      <dgm:t>
        <a:bodyPr/>
        <a:lstStyle/>
        <a:p>
          <a:endParaRPr lang="en-IE"/>
        </a:p>
      </dgm:t>
    </dgm:pt>
    <dgm:pt modelId="{2EA99F53-5145-4862-AB2E-AD4BC33D8F10}" type="sibTrans" cxnId="{7436D055-8B44-4EC6-ACB6-5F7D0E86FDB0}">
      <dgm:prSet/>
      <dgm:spPr/>
      <dgm:t>
        <a:bodyPr/>
        <a:lstStyle/>
        <a:p>
          <a:endParaRPr lang="en-IE"/>
        </a:p>
      </dgm:t>
    </dgm:pt>
    <dgm:pt modelId="{B97B6229-21E4-4B55-BDFA-C05EFA7D8F1E}">
      <dgm:prSet phldrT="[Text]" custT="1"/>
      <dgm:spPr>
        <a:xfrm>
          <a:off x="2176762" y="1566588"/>
          <a:ext cx="735164" cy="367582"/>
        </a:xfrm>
      </dgm:spPr>
      <dgm:t>
        <a:bodyPr/>
        <a:lstStyle/>
        <a:p>
          <a:r>
            <a:rPr lang="en-IE" sz="2400" dirty="0" smtClean="0">
              <a:latin typeface="Calibri" panose="020F0502020204030204"/>
              <a:ea typeface="+mn-ea"/>
              <a:cs typeface="+mn-cs"/>
            </a:rPr>
            <a:t>Monitoring</a:t>
          </a:r>
          <a:endParaRPr lang="en-IE" sz="900" dirty="0">
            <a:latin typeface="Calibri" panose="020F0502020204030204"/>
            <a:ea typeface="+mn-ea"/>
            <a:cs typeface="+mn-cs"/>
          </a:endParaRPr>
        </a:p>
      </dgm:t>
    </dgm:pt>
    <dgm:pt modelId="{74870450-CB38-4CAF-8DAC-EE1DB466142E}" type="parTrans" cxnId="{8F08396E-D310-40B1-B0D4-9A0145D50014}">
      <dgm:prSet/>
      <dgm:spPr>
        <a:xfrm>
          <a:off x="2066487" y="890236"/>
          <a:ext cx="110274" cy="860142"/>
        </a:xfrm>
      </dgm:spPr>
      <dgm:t>
        <a:bodyPr/>
        <a:lstStyle/>
        <a:p>
          <a:endParaRPr lang="en-IE"/>
        </a:p>
      </dgm:t>
    </dgm:pt>
    <dgm:pt modelId="{FCC843EE-078F-4839-9073-DB9C1446DC5C}" type="sibTrans" cxnId="{8F08396E-D310-40B1-B0D4-9A0145D50014}">
      <dgm:prSet/>
      <dgm:spPr/>
      <dgm:t>
        <a:bodyPr/>
        <a:lstStyle/>
        <a:p>
          <a:endParaRPr lang="en-IE"/>
        </a:p>
      </dgm:t>
    </dgm:pt>
    <dgm:pt modelId="{7AF8E470-57CE-44F2-9537-A3AFDB5B2796}">
      <dgm:prSet phldrT="[Text]" custT="1"/>
      <dgm:spPr>
        <a:xfrm>
          <a:off x="2176762" y="2088554"/>
          <a:ext cx="735164" cy="367582"/>
        </a:xfrm>
      </dgm:spPr>
      <dgm:t>
        <a:bodyPr/>
        <a:lstStyle/>
        <a:p>
          <a:r>
            <a:rPr lang="en-IE" sz="2400" dirty="0" smtClean="0">
              <a:latin typeface="Calibri" panose="020F0502020204030204"/>
              <a:ea typeface="+mn-ea"/>
              <a:cs typeface="+mn-cs"/>
            </a:rPr>
            <a:t>Person centred care</a:t>
          </a:r>
          <a:endParaRPr lang="en-IE" sz="2400" dirty="0">
            <a:latin typeface="Calibri" panose="020F0502020204030204"/>
            <a:ea typeface="+mn-ea"/>
            <a:cs typeface="+mn-cs"/>
          </a:endParaRPr>
        </a:p>
      </dgm:t>
    </dgm:pt>
    <dgm:pt modelId="{C12251EC-7BC6-4BFF-BFB1-ACFDF549D510}" type="parTrans" cxnId="{76C77423-7CD1-49FB-BDC8-C89070811565}">
      <dgm:prSet/>
      <dgm:spPr>
        <a:xfrm>
          <a:off x="2066487" y="890236"/>
          <a:ext cx="110274" cy="1382109"/>
        </a:xfrm>
      </dgm:spPr>
      <dgm:t>
        <a:bodyPr/>
        <a:lstStyle/>
        <a:p>
          <a:endParaRPr lang="en-IE"/>
        </a:p>
      </dgm:t>
    </dgm:pt>
    <dgm:pt modelId="{F08D615A-8407-4D9B-8A4D-401D73E806D7}" type="sibTrans" cxnId="{76C77423-7CD1-49FB-BDC8-C89070811565}">
      <dgm:prSet/>
      <dgm:spPr/>
      <dgm:t>
        <a:bodyPr/>
        <a:lstStyle/>
        <a:p>
          <a:endParaRPr lang="en-IE"/>
        </a:p>
      </dgm:t>
    </dgm:pt>
    <dgm:pt modelId="{8452B7F9-FD7B-4208-9F3C-BE4998DAE972}">
      <dgm:prSet phldrT="[Text]" custT="1"/>
      <dgm:spPr>
        <a:xfrm>
          <a:off x="2176762" y="2610521"/>
          <a:ext cx="735164" cy="367582"/>
        </a:xfrm>
      </dgm:spPr>
      <dgm:t>
        <a:bodyPr/>
        <a:lstStyle/>
        <a:p>
          <a:r>
            <a:rPr lang="en-IE" sz="2400" dirty="0" smtClean="0">
              <a:latin typeface="Calibri" panose="020F0502020204030204"/>
              <a:ea typeface="+mn-ea"/>
              <a:cs typeface="+mn-cs"/>
            </a:rPr>
            <a:t>Reassurance</a:t>
          </a:r>
          <a:endParaRPr lang="en-IE" sz="900" dirty="0">
            <a:latin typeface="Calibri" panose="020F0502020204030204"/>
            <a:ea typeface="+mn-ea"/>
            <a:cs typeface="+mn-cs"/>
          </a:endParaRPr>
        </a:p>
      </dgm:t>
    </dgm:pt>
    <dgm:pt modelId="{236A14CD-3BC6-4B00-BAF3-B6315CCBEBB7}" type="parTrans" cxnId="{7384B570-374E-47E8-AD64-EABAAF36C9ED}">
      <dgm:prSet/>
      <dgm:spPr>
        <a:xfrm>
          <a:off x="2066487" y="890236"/>
          <a:ext cx="110274" cy="1904075"/>
        </a:xfrm>
      </dgm:spPr>
      <dgm:t>
        <a:bodyPr/>
        <a:lstStyle/>
        <a:p>
          <a:endParaRPr lang="en-IE"/>
        </a:p>
      </dgm:t>
    </dgm:pt>
    <dgm:pt modelId="{CF16BAC5-5D9F-4050-8401-72B595E16662}" type="sibTrans" cxnId="{7384B570-374E-47E8-AD64-EABAAF36C9ED}">
      <dgm:prSet/>
      <dgm:spPr/>
      <dgm:t>
        <a:bodyPr/>
        <a:lstStyle/>
        <a:p>
          <a:endParaRPr lang="en-IE"/>
        </a:p>
      </dgm:t>
    </dgm:pt>
    <dgm:pt modelId="{81BF6E71-3249-402A-97CD-666B837BAFE6}" type="pres">
      <dgm:prSet presAssocID="{B97A5BC7-3781-4432-8A3F-C62BC7413C4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IE"/>
        </a:p>
      </dgm:t>
    </dgm:pt>
    <dgm:pt modelId="{ED3C3371-BD35-43DE-98D3-1501F6D3ECFA}" type="pres">
      <dgm:prSet presAssocID="{9C9EFEA7-EEB6-4527-827C-836BAB100358}" presName="hierRoot1" presStyleCnt="0">
        <dgm:presLayoutVars>
          <dgm:hierBranch val="init"/>
        </dgm:presLayoutVars>
      </dgm:prSet>
      <dgm:spPr/>
    </dgm:pt>
    <dgm:pt modelId="{5AF07886-79EC-48AA-954A-6EBFFF94309F}" type="pres">
      <dgm:prSet presAssocID="{9C9EFEA7-EEB6-4527-827C-836BAB100358}" presName="rootComposite1" presStyleCnt="0"/>
      <dgm:spPr/>
    </dgm:pt>
    <dgm:pt modelId="{49BA9F6A-E359-4D62-BEA0-7D3CC8C6B155}" type="pres">
      <dgm:prSet presAssocID="{9C9EFEA7-EEB6-4527-827C-836BAB100358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8E14D5D1-A7DE-48FD-A259-06D3364F67C4}" type="pres">
      <dgm:prSet presAssocID="{9C9EFEA7-EEB6-4527-827C-836BAB100358}" presName="rootConnector1" presStyleLbl="node1" presStyleIdx="0" presStyleCnt="0"/>
      <dgm:spPr/>
      <dgm:t>
        <a:bodyPr/>
        <a:lstStyle/>
        <a:p>
          <a:endParaRPr lang="en-IE"/>
        </a:p>
      </dgm:t>
    </dgm:pt>
    <dgm:pt modelId="{DD617F8A-7887-479E-A99F-209DE481E81A}" type="pres">
      <dgm:prSet presAssocID="{9C9EFEA7-EEB6-4527-827C-836BAB100358}" presName="hierChild2" presStyleCnt="0"/>
      <dgm:spPr/>
    </dgm:pt>
    <dgm:pt modelId="{9D130E0B-51D2-4CC4-BBA8-D3C84C9FDD43}" type="pres">
      <dgm:prSet presAssocID="{FEB3032B-1698-4078-8F12-D3F1DDB8298E}" presName="Name37" presStyleLbl="parChTrans1D2" presStyleIdx="0" presStyleCnt="4"/>
      <dgm:spPr/>
      <dgm:t>
        <a:bodyPr/>
        <a:lstStyle/>
        <a:p>
          <a:endParaRPr lang="en-IE"/>
        </a:p>
      </dgm:t>
    </dgm:pt>
    <dgm:pt modelId="{FC5137BB-B811-4762-B02A-99C77E3440B7}" type="pres">
      <dgm:prSet presAssocID="{E060AE0E-5264-48D2-9F93-7D3F2352F4A7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E"/>
        </a:p>
      </dgm:t>
    </dgm:pt>
    <dgm:pt modelId="{8CA15597-1BD8-4BB2-A05B-8F5BD56EA187}" type="pres">
      <dgm:prSet presAssocID="{E060AE0E-5264-48D2-9F93-7D3F2352F4A7}" presName="rootComposite" presStyleCnt="0"/>
      <dgm:spPr/>
      <dgm:t>
        <a:bodyPr/>
        <a:lstStyle/>
        <a:p>
          <a:endParaRPr lang="en-IE"/>
        </a:p>
      </dgm:t>
    </dgm:pt>
    <dgm:pt modelId="{C1BD3680-BFAE-45F8-A58A-A72554CB83E8}" type="pres">
      <dgm:prSet presAssocID="{E060AE0E-5264-48D2-9F93-7D3F2352F4A7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D7D8B702-8E3F-4140-8787-BDEC0E6A4AAF}" type="pres">
      <dgm:prSet presAssocID="{E060AE0E-5264-48D2-9F93-7D3F2352F4A7}" presName="rootConnector" presStyleLbl="node2" presStyleIdx="0" presStyleCnt="4"/>
      <dgm:spPr/>
      <dgm:t>
        <a:bodyPr/>
        <a:lstStyle/>
        <a:p>
          <a:endParaRPr lang="en-IE"/>
        </a:p>
      </dgm:t>
    </dgm:pt>
    <dgm:pt modelId="{C430753E-CEF5-44B5-A683-E7693252159D}" type="pres">
      <dgm:prSet presAssocID="{E060AE0E-5264-48D2-9F93-7D3F2352F4A7}" presName="hierChild4" presStyleCnt="0"/>
      <dgm:spPr/>
      <dgm:t>
        <a:bodyPr/>
        <a:lstStyle/>
        <a:p>
          <a:endParaRPr lang="en-IE"/>
        </a:p>
      </dgm:t>
    </dgm:pt>
    <dgm:pt modelId="{35248834-8D1A-45FA-9617-81933216B8D9}" type="pres">
      <dgm:prSet presAssocID="{E060AE0E-5264-48D2-9F93-7D3F2352F4A7}" presName="hierChild5" presStyleCnt="0"/>
      <dgm:spPr/>
      <dgm:t>
        <a:bodyPr/>
        <a:lstStyle/>
        <a:p>
          <a:endParaRPr lang="en-IE"/>
        </a:p>
      </dgm:t>
    </dgm:pt>
    <dgm:pt modelId="{683DF92B-EFDE-47C9-9BDB-C32B9DDA0217}" type="pres">
      <dgm:prSet presAssocID="{74870450-CB38-4CAF-8DAC-EE1DB466142E}" presName="Name37" presStyleLbl="parChTrans1D2" presStyleIdx="1" presStyleCnt="4"/>
      <dgm:spPr/>
      <dgm:t>
        <a:bodyPr/>
        <a:lstStyle/>
        <a:p>
          <a:endParaRPr lang="en-IE"/>
        </a:p>
      </dgm:t>
    </dgm:pt>
    <dgm:pt modelId="{BAD85020-8D15-49E4-AFCE-D9537B8AAF79}" type="pres">
      <dgm:prSet presAssocID="{B97B6229-21E4-4B55-BDFA-C05EFA7D8F1E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E"/>
        </a:p>
      </dgm:t>
    </dgm:pt>
    <dgm:pt modelId="{2F32DD16-0049-425B-BC30-ABD181371E65}" type="pres">
      <dgm:prSet presAssocID="{B97B6229-21E4-4B55-BDFA-C05EFA7D8F1E}" presName="rootComposite" presStyleCnt="0"/>
      <dgm:spPr/>
      <dgm:t>
        <a:bodyPr/>
        <a:lstStyle/>
        <a:p>
          <a:endParaRPr lang="en-IE"/>
        </a:p>
      </dgm:t>
    </dgm:pt>
    <dgm:pt modelId="{87DA2A5B-5D7D-4D0A-B484-D824388105A4}" type="pres">
      <dgm:prSet presAssocID="{B97B6229-21E4-4B55-BDFA-C05EFA7D8F1E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95008998-EED1-4CFC-B58F-83C95B3F39E1}" type="pres">
      <dgm:prSet presAssocID="{B97B6229-21E4-4B55-BDFA-C05EFA7D8F1E}" presName="rootConnector" presStyleLbl="node2" presStyleIdx="1" presStyleCnt="4"/>
      <dgm:spPr/>
      <dgm:t>
        <a:bodyPr/>
        <a:lstStyle/>
        <a:p>
          <a:endParaRPr lang="en-IE"/>
        </a:p>
      </dgm:t>
    </dgm:pt>
    <dgm:pt modelId="{83BA5497-2800-4546-942B-9528B0E64175}" type="pres">
      <dgm:prSet presAssocID="{B97B6229-21E4-4B55-BDFA-C05EFA7D8F1E}" presName="hierChild4" presStyleCnt="0"/>
      <dgm:spPr/>
      <dgm:t>
        <a:bodyPr/>
        <a:lstStyle/>
        <a:p>
          <a:endParaRPr lang="en-IE"/>
        </a:p>
      </dgm:t>
    </dgm:pt>
    <dgm:pt modelId="{6CA422E3-AC23-4F49-B81F-AE1DA769AAB8}" type="pres">
      <dgm:prSet presAssocID="{B97B6229-21E4-4B55-BDFA-C05EFA7D8F1E}" presName="hierChild5" presStyleCnt="0"/>
      <dgm:spPr/>
      <dgm:t>
        <a:bodyPr/>
        <a:lstStyle/>
        <a:p>
          <a:endParaRPr lang="en-IE"/>
        </a:p>
      </dgm:t>
    </dgm:pt>
    <dgm:pt modelId="{C9CFE1E5-E912-4B11-9C7D-034A61F0B71C}" type="pres">
      <dgm:prSet presAssocID="{C12251EC-7BC6-4BFF-BFB1-ACFDF549D510}" presName="Name37" presStyleLbl="parChTrans1D2" presStyleIdx="2" presStyleCnt="4"/>
      <dgm:spPr/>
      <dgm:t>
        <a:bodyPr/>
        <a:lstStyle/>
        <a:p>
          <a:endParaRPr lang="en-IE"/>
        </a:p>
      </dgm:t>
    </dgm:pt>
    <dgm:pt modelId="{1AE21F3B-E1F1-481B-920D-773C7C14E454}" type="pres">
      <dgm:prSet presAssocID="{7AF8E470-57CE-44F2-9537-A3AFDB5B2796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E"/>
        </a:p>
      </dgm:t>
    </dgm:pt>
    <dgm:pt modelId="{78883135-FD3D-4795-A6F2-21AF6AADEBDC}" type="pres">
      <dgm:prSet presAssocID="{7AF8E470-57CE-44F2-9537-A3AFDB5B2796}" presName="rootComposite" presStyleCnt="0"/>
      <dgm:spPr/>
      <dgm:t>
        <a:bodyPr/>
        <a:lstStyle/>
        <a:p>
          <a:endParaRPr lang="en-IE"/>
        </a:p>
      </dgm:t>
    </dgm:pt>
    <dgm:pt modelId="{0E20B2A9-A0BF-4F28-A92B-D3059A4FA843}" type="pres">
      <dgm:prSet presAssocID="{7AF8E470-57CE-44F2-9537-A3AFDB5B2796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B6E700BB-5E8E-4313-ABEB-49F6C66A807F}" type="pres">
      <dgm:prSet presAssocID="{7AF8E470-57CE-44F2-9537-A3AFDB5B2796}" presName="rootConnector" presStyleLbl="node2" presStyleIdx="2" presStyleCnt="4"/>
      <dgm:spPr/>
      <dgm:t>
        <a:bodyPr/>
        <a:lstStyle/>
        <a:p>
          <a:endParaRPr lang="en-IE"/>
        </a:p>
      </dgm:t>
    </dgm:pt>
    <dgm:pt modelId="{2624D815-0D8E-402C-8881-719015F091C4}" type="pres">
      <dgm:prSet presAssocID="{7AF8E470-57CE-44F2-9537-A3AFDB5B2796}" presName="hierChild4" presStyleCnt="0"/>
      <dgm:spPr/>
      <dgm:t>
        <a:bodyPr/>
        <a:lstStyle/>
        <a:p>
          <a:endParaRPr lang="en-IE"/>
        </a:p>
      </dgm:t>
    </dgm:pt>
    <dgm:pt modelId="{2F853D70-C63F-4CCB-BC7A-1A916BA520C1}" type="pres">
      <dgm:prSet presAssocID="{7AF8E470-57CE-44F2-9537-A3AFDB5B2796}" presName="hierChild5" presStyleCnt="0"/>
      <dgm:spPr/>
      <dgm:t>
        <a:bodyPr/>
        <a:lstStyle/>
        <a:p>
          <a:endParaRPr lang="en-IE"/>
        </a:p>
      </dgm:t>
    </dgm:pt>
    <dgm:pt modelId="{DB67536F-788B-4F6D-A423-5D02CB2B2595}" type="pres">
      <dgm:prSet presAssocID="{236A14CD-3BC6-4B00-BAF3-B6315CCBEBB7}" presName="Name37" presStyleLbl="parChTrans1D2" presStyleIdx="3" presStyleCnt="4"/>
      <dgm:spPr/>
      <dgm:t>
        <a:bodyPr/>
        <a:lstStyle/>
        <a:p>
          <a:endParaRPr lang="en-IE"/>
        </a:p>
      </dgm:t>
    </dgm:pt>
    <dgm:pt modelId="{2A4CEBE8-1E2F-42B5-A309-187311691150}" type="pres">
      <dgm:prSet presAssocID="{8452B7F9-FD7B-4208-9F3C-BE4998DAE972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E"/>
        </a:p>
      </dgm:t>
    </dgm:pt>
    <dgm:pt modelId="{2620F29E-7711-4401-8C13-BB30C20399B4}" type="pres">
      <dgm:prSet presAssocID="{8452B7F9-FD7B-4208-9F3C-BE4998DAE972}" presName="rootComposite" presStyleCnt="0"/>
      <dgm:spPr/>
      <dgm:t>
        <a:bodyPr/>
        <a:lstStyle/>
        <a:p>
          <a:endParaRPr lang="en-IE"/>
        </a:p>
      </dgm:t>
    </dgm:pt>
    <dgm:pt modelId="{84F6A8D8-03A9-4313-95A3-0A5F8E50725C}" type="pres">
      <dgm:prSet presAssocID="{8452B7F9-FD7B-4208-9F3C-BE4998DAE972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57C3B690-EE59-434E-9183-8D8B87792888}" type="pres">
      <dgm:prSet presAssocID="{8452B7F9-FD7B-4208-9F3C-BE4998DAE972}" presName="rootConnector" presStyleLbl="node2" presStyleIdx="3" presStyleCnt="4"/>
      <dgm:spPr/>
      <dgm:t>
        <a:bodyPr/>
        <a:lstStyle/>
        <a:p>
          <a:endParaRPr lang="en-IE"/>
        </a:p>
      </dgm:t>
    </dgm:pt>
    <dgm:pt modelId="{D6096F9C-D35B-4C24-8ADC-7AD8ED10E574}" type="pres">
      <dgm:prSet presAssocID="{8452B7F9-FD7B-4208-9F3C-BE4998DAE972}" presName="hierChild4" presStyleCnt="0"/>
      <dgm:spPr/>
      <dgm:t>
        <a:bodyPr/>
        <a:lstStyle/>
        <a:p>
          <a:endParaRPr lang="en-IE"/>
        </a:p>
      </dgm:t>
    </dgm:pt>
    <dgm:pt modelId="{1652C248-42AA-49FD-A6E9-11BCC462FEE4}" type="pres">
      <dgm:prSet presAssocID="{8452B7F9-FD7B-4208-9F3C-BE4998DAE972}" presName="hierChild5" presStyleCnt="0"/>
      <dgm:spPr/>
      <dgm:t>
        <a:bodyPr/>
        <a:lstStyle/>
        <a:p>
          <a:endParaRPr lang="en-IE"/>
        </a:p>
      </dgm:t>
    </dgm:pt>
    <dgm:pt modelId="{9C5ABFE8-CD99-4110-AC0A-F9FBC5B61F61}" type="pres">
      <dgm:prSet presAssocID="{9C9EFEA7-EEB6-4527-827C-836BAB100358}" presName="hierChild3" presStyleCnt="0"/>
      <dgm:spPr/>
    </dgm:pt>
  </dgm:ptLst>
  <dgm:cxnLst>
    <dgm:cxn modelId="{F1705161-F3FB-429B-B45B-F62ABC6C6DB5}" type="presOf" srcId="{7AF8E470-57CE-44F2-9537-A3AFDB5B2796}" destId="{B6E700BB-5E8E-4313-ABEB-49F6C66A807F}" srcOrd="1" destOrd="0" presId="urn:microsoft.com/office/officeart/2005/8/layout/orgChart1"/>
    <dgm:cxn modelId="{1C17AD25-16B6-4301-A155-A55902BC79E5}" type="presOf" srcId="{E060AE0E-5264-48D2-9F93-7D3F2352F4A7}" destId="{C1BD3680-BFAE-45F8-A58A-A72554CB83E8}" srcOrd="0" destOrd="0" presId="urn:microsoft.com/office/officeart/2005/8/layout/orgChart1"/>
    <dgm:cxn modelId="{F9A593C4-39EF-43E6-AB66-12AFDB2B8AF7}" type="presOf" srcId="{B97B6229-21E4-4B55-BDFA-C05EFA7D8F1E}" destId="{95008998-EED1-4CFC-B58F-83C95B3F39E1}" srcOrd="1" destOrd="0" presId="urn:microsoft.com/office/officeart/2005/8/layout/orgChart1"/>
    <dgm:cxn modelId="{7436D055-8B44-4EC6-ACB6-5F7D0E86FDB0}" srcId="{9C9EFEA7-EEB6-4527-827C-836BAB100358}" destId="{E060AE0E-5264-48D2-9F93-7D3F2352F4A7}" srcOrd="0" destOrd="0" parTransId="{FEB3032B-1698-4078-8F12-D3F1DDB8298E}" sibTransId="{2EA99F53-5145-4862-AB2E-AD4BC33D8F10}"/>
    <dgm:cxn modelId="{8F08396E-D310-40B1-B0D4-9A0145D50014}" srcId="{9C9EFEA7-EEB6-4527-827C-836BAB100358}" destId="{B97B6229-21E4-4B55-BDFA-C05EFA7D8F1E}" srcOrd="1" destOrd="0" parTransId="{74870450-CB38-4CAF-8DAC-EE1DB466142E}" sibTransId="{FCC843EE-078F-4839-9073-DB9C1446DC5C}"/>
    <dgm:cxn modelId="{BAABA932-E36E-453D-99AC-87AA3DE2EC7B}" type="presOf" srcId="{B97A5BC7-3781-4432-8A3F-C62BC7413C4C}" destId="{81BF6E71-3249-402A-97CD-666B837BAFE6}" srcOrd="0" destOrd="0" presId="urn:microsoft.com/office/officeart/2005/8/layout/orgChart1"/>
    <dgm:cxn modelId="{E164BE51-3D5F-4A2C-88BF-E494472B7E6A}" type="presOf" srcId="{236A14CD-3BC6-4B00-BAF3-B6315CCBEBB7}" destId="{DB67536F-788B-4F6D-A423-5D02CB2B2595}" srcOrd="0" destOrd="0" presId="urn:microsoft.com/office/officeart/2005/8/layout/orgChart1"/>
    <dgm:cxn modelId="{825B1AF7-3E95-418A-A879-F653B723CE91}" type="presOf" srcId="{E060AE0E-5264-48D2-9F93-7D3F2352F4A7}" destId="{D7D8B702-8E3F-4140-8787-BDEC0E6A4AAF}" srcOrd="1" destOrd="0" presId="urn:microsoft.com/office/officeart/2005/8/layout/orgChart1"/>
    <dgm:cxn modelId="{8E74048E-2095-4FAE-B4B7-FC39CDBA7445}" type="presOf" srcId="{C12251EC-7BC6-4BFF-BFB1-ACFDF549D510}" destId="{C9CFE1E5-E912-4B11-9C7D-034A61F0B71C}" srcOrd="0" destOrd="0" presId="urn:microsoft.com/office/officeart/2005/8/layout/orgChart1"/>
    <dgm:cxn modelId="{A6845724-3C8D-4712-B5D8-15DE07896B15}" type="presOf" srcId="{8452B7F9-FD7B-4208-9F3C-BE4998DAE972}" destId="{57C3B690-EE59-434E-9183-8D8B87792888}" srcOrd="1" destOrd="0" presId="urn:microsoft.com/office/officeart/2005/8/layout/orgChart1"/>
    <dgm:cxn modelId="{BE8EAC02-821A-4A91-8F12-8E4B619D1275}" type="presOf" srcId="{FEB3032B-1698-4078-8F12-D3F1DDB8298E}" destId="{9D130E0B-51D2-4CC4-BBA8-D3C84C9FDD43}" srcOrd="0" destOrd="0" presId="urn:microsoft.com/office/officeart/2005/8/layout/orgChart1"/>
    <dgm:cxn modelId="{76F881AC-54F2-4E59-9868-D9E393B62A2E}" type="presOf" srcId="{B97B6229-21E4-4B55-BDFA-C05EFA7D8F1E}" destId="{87DA2A5B-5D7D-4D0A-B484-D824388105A4}" srcOrd="0" destOrd="0" presId="urn:microsoft.com/office/officeart/2005/8/layout/orgChart1"/>
    <dgm:cxn modelId="{07C31E16-3FF7-4BF0-97C2-AC7FBC19AF9A}" type="presOf" srcId="{9C9EFEA7-EEB6-4527-827C-836BAB100358}" destId="{49BA9F6A-E359-4D62-BEA0-7D3CC8C6B155}" srcOrd="0" destOrd="0" presId="urn:microsoft.com/office/officeart/2005/8/layout/orgChart1"/>
    <dgm:cxn modelId="{7C058C54-8BB2-4781-83DE-246CEE73B441}" type="presOf" srcId="{74870450-CB38-4CAF-8DAC-EE1DB466142E}" destId="{683DF92B-EFDE-47C9-9BDB-C32B9DDA0217}" srcOrd="0" destOrd="0" presId="urn:microsoft.com/office/officeart/2005/8/layout/orgChart1"/>
    <dgm:cxn modelId="{D5B4F5B2-AF31-4537-80E3-77ABC0556038}" type="presOf" srcId="{8452B7F9-FD7B-4208-9F3C-BE4998DAE972}" destId="{84F6A8D8-03A9-4313-95A3-0A5F8E50725C}" srcOrd="0" destOrd="0" presId="urn:microsoft.com/office/officeart/2005/8/layout/orgChart1"/>
    <dgm:cxn modelId="{76C77423-7CD1-49FB-BDC8-C89070811565}" srcId="{9C9EFEA7-EEB6-4527-827C-836BAB100358}" destId="{7AF8E470-57CE-44F2-9537-A3AFDB5B2796}" srcOrd="2" destOrd="0" parTransId="{C12251EC-7BC6-4BFF-BFB1-ACFDF549D510}" sibTransId="{F08D615A-8407-4D9B-8A4D-401D73E806D7}"/>
    <dgm:cxn modelId="{E692ECB7-6226-48E8-AC65-80D7ADCE1462}" type="presOf" srcId="{9C9EFEA7-EEB6-4527-827C-836BAB100358}" destId="{8E14D5D1-A7DE-48FD-A259-06D3364F67C4}" srcOrd="1" destOrd="0" presId="urn:microsoft.com/office/officeart/2005/8/layout/orgChart1"/>
    <dgm:cxn modelId="{7384B570-374E-47E8-AD64-EABAAF36C9ED}" srcId="{9C9EFEA7-EEB6-4527-827C-836BAB100358}" destId="{8452B7F9-FD7B-4208-9F3C-BE4998DAE972}" srcOrd="3" destOrd="0" parTransId="{236A14CD-3BC6-4B00-BAF3-B6315CCBEBB7}" sibTransId="{CF16BAC5-5D9F-4050-8401-72B595E16662}"/>
    <dgm:cxn modelId="{3D975369-AAAF-420A-8713-A191292A730B}" type="presOf" srcId="{7AF8E470-57CE-44F2-9537-A3AFDB5B2796}" destId="{0E20B2A9-A0BF-4F28-A92B-D3059A4FA843}" srcOrd="0" destOrd="0" presId="urn:microsoft.com/office/officeart/2005/8/layout/orgChart1"/>
    <dgm:cxn modelId="{BA41DFE4-89D5-41CF-8E19-A6EA6A802715}" srcId="{B97A5BC7-3781-4432-8A3F-C62BC7413C4C}" destId="{9C9EFEA7-EEB6-4527-827C-836BAB100358}" srcOrd="0" destOrd="0" parTransId="{6A24E99D-FDC7-4764-8F50-D0792E961028}" sibTransId="{91BB75FC-5F41-4C0C-BA8D-FA2B348304DA}"/>
    <dgm:cxn modelId="{46BE100C-9C7C-4092-8BF5-C3E5988854AC}" type="presParOf" srcId="{81BF6E71-3249-402A-97CD-666B837BAFE6}" destId="{ED3C3371-BD35-43DE-98D3-1501F6D3ECFA}" srcOrd="0" destOrd="0" presId="urn:microsoft.com/office/officeart/2005/8/layout/orgChart1"/>
    <dgm:cxn modelId="{90263089-0D6E-4113-B46D-C451EDF9E15B}" type="presParOf" srcId="{ED3C3371-BD35-43DE-98D3-1501F6D3ECFA}" destId="{5AF07886-79EC-48AA-954A-6EBFFF94309F}" srcOrd="0" destOrd="0" presId="urn:microsoft.com/office/officeart/2005/8/layout/orgChart1"/>
    <dgm:cxn modelId="{FB109037-369C-4F58-92F9-06B199A281BF}" type="presParOf" srcId="{5AF07886-79EC-48AA-954A-6EBFFF94309F}" destId="{49BA9F6A-E359-4D62-BEA0-7D3CC8C6B155}" srcOrd="0" destOrd="0" presId="urn:microsoft.com/office/officeart/2005/8/layout/orgChart1"/>
    <dgm:cxn modelId="{D7C20693-691B-4529-B62F-F497BDE7087B}" type="presParOf" srcId="{5AF07886-79EC-48AA-954A-6EBFFF94309F}" destId="{8E14D5D1-A7DE-48FD-A259-06D3364F67C4}" srcOrd="1" destOrd="0" presId="urn:microsoft.com/office/officeart/2005/8/layout/orgChart1"/>
    <dgm:cxn modelId="{4A35EF64-76B5-4BF7-AEC1-18B7A878BE54}" type="presParOf" srcId="{ED3C3371-BD35-43DE-98D3-1501F6D3ECFA}" destId="{DD617F8A-7887-479E-A99F-209DE481E81A}" srcOrd="1" destOrd="0" presId="urn:microsoft.com/office/officeart/2005/8/layout/orgChart1"/>
    <dgm:cxn modelId="{1DB7C907-0ED1-400A-A0A9-B814877A4F87}" type="presParOf" srcId="{DD617F8A-7887-479E-A99F-209DE481E81A}" destId="{9D130E0B-51D2-4CC4-BBA8-D3C84C9FDD43}" srcOrd="0" destOrd="0" presId="urn:microsoft.com/office/officeart/2005/8/layout/orgChart1"/>
    <dgm:cxn modelId="{64AA3E6D-07C0-42A1-805D-470DF1EF3190}" type="presParOf" srcId="{DD617F8A-7887-479E-A99F-209DE481E81A}" destId="{FC5137BB-B811-4762-B02A-99C77E3440B7}" srcOrd="1" destOrd="0" presId="urn:microsoft.com/office/officeart/2005/8/layout/orgChart1"/>
    <dgm:cxn modelId="{DAF7B900-18F1-41BB-BE10-B27A059CE803}" type="presParOf" srcId="{FC5137BB-B811-4762-B02A-99C77E3440B7}" destId="{8CA15597-1BD8-4BB2-A05B-8F5BD56EA187}" srcOrd="0" destOrd="0" presId="urn:microsoft.com/office/officeart/2005/8/layout/orgChart1"/>
    <dgm:cxn modelId="{A9974FA7-0FDB-4E6C-9EFF-B5D29CB5BC6B}" type="presParOf" srcId="{8CA15597-1BD8-4BB2-A05B-8F5BD56EA187}" destId="{C1BD3680-BFAE-45F8-A58A-A72554CB83E8}" srcOrd="0" destOrd="0" presId="urn:microsoft.com/office/officeart/2005/8/layout/orgChart1"/>
    <dgm:cxn modelId="{639D8A2F-5F24-4558-BFB9-5A16B5BB62E6}" type="presParOf" srcId="{8CA15597-1BD8-4BB2-A05B-8F5BD56EA187}" destId="{D7D8B702-8E3F-4140-8787-BDEC0E6A4AAF}" srcOrd="1" destOrd="0" presId="urn:microsoft.com/office/officeart/2005/8/layout/orgChart1"/>
    <dgm:cxn modelId="{8E1B99C2-F211-4EC5-8D25-3D18C1042CDF}" type="presParOf" srcId="{FC5137BB-B811-4762-B02A-99C77E3440B7}" destId="{C430753E-CEF5-44B5-A683-E7693252159D}" srcOrd="1" destOrd="0" presId="urn:microsoft.com/office/officeart/2005/8/layout/orgChart1"/>
    <dgm:cxn modelId="{4317E58E-24A9-45B7-B715-D8AC1E59FAD9}" type="presParOf" srcId="{FC5137BB-B811-4762-B02A-99C77E3440B7}" destId="{35248834-8D1A-45FA-9617-81933216B8D9}" srcOrd="2" destOrd="0" presId="urn:microsoft.com/office/officeart/2005/8/layout/orgChart1"/>
    <dgm:cxn modelId="{36799EB5-F831-478A-AE9F-A1FD104DB8C9}" type="presParOf" srcId="{DD617F8A-7887-479E-A99F-209DE481E81A}" destId="{683DF92B-EFDE-47C9-9BDB-C32B9DDA0217}" srcOrd="2" destOrd="0" presId="urn:microsoft.com/office/officeart/2005/8/layout/orgChart1"/>
    <dgm:cxn modelId="{7F18749D-0DBE-4835-A0C8-1DD9C245B7C2}" type="presParOf" srcId="{DD617F8A-7887-479E-A99F-209DE481E81A}" destId="{BAD85020-8D15-49E4-AFCE-D9537B8AAF79}" srcOrd="3" destOrd="0" presId="urn:microsoft.com/office/officeart/2005/8/layout/orgChart1"/>
    <dgm:cxn modelId="{0C837C7A-69F3-4862-88A4-35E47F76426B}" type="presParOf" srcId="{BAD85020-8D15-49E4-AFCE-D9537B8AAF79}" destId="{2F32DD16-0049-425B-BC30-ABD181371E65}" srcOrd="0" destOrd="0" presId="urn:microsoft.com/office/officeart/2005/8/layout/orgChart1"/>
    <dgm:cxn modelId="{B85070A6-FF8B-4672-8276-0BFC8CEA2D5A}" type="presParOf" srcId="{2F32DD16-0049-425B-BC30-ABD181371E65}" destId="{87DA2A5B-5D7D-4D0A-B484-D824388105A4}" srcOrd="0" destOrd="0" presId="urn:microsoft.com/office/officeart/2005/8/layout/orgChart1"/>
    <dgm:cxn modelId="{F9D8F499-F814-4A67-84C5-9FB462C23712}" type="presParOf" srcId="{2F32DD16-0049-425B-BC30-ABD181371E65}" destId="{95008998-EED1-4CFC-B58F-83C95B3F39E1}" srcOrd="1" destOrd="0" presId="urn:microsoft.com/office/officeart/2005/8/layout/orgChart1"/>
    <dgm:cxn modelId="{669D0E4E-F4CD-480B-8692-921C1370C556}" type="presParOf" srcId="{BAD85020-8D15-49E4-AFCE-D9537B8AAF79}" destId="{83BA5497-2800-4546-942B-9528B0E64175}" srcOrd="1" destOrd="0" presId="urn:microsoft.com/office/officeart/2005/8/layout/orgChart1"/>
    <dgm:cxn modelId="{492CD414-83B8-45A6-9EDA-620F88038BDB}" type="presParOf" srcId="{BAD85020-8D15-49E4-AFCE-D9537B8AAF79}" destId="{6CA422E3-AC23-4F49-B81F-AE1DA769AAB8}" srcOrd="2" destOrd="0" presId="urn:microsoft.com/office/officeart/2005/8/layout/orgChart1"/>
    <dgm:cxn modelId="{DD7D619E-FC45-4ADE-8D10-F5451182DCB4}" type="presParOf" srcId="{DD617F8A-7887-479E-A99F-209DE481E81A}" destId="{C9CFE1E5-E912-4B11-9C7D-034A61F0B71C}" srcOrd="4" destOrd="0" presId="urn:microsoft.com/office/officeart/2005/8/layout/orgChart1"/>
    <dgm:cxn modelId="{E7FCF31D-1B98-4ADA-B0D1-4CBA88038204}" type="presParOf" srcId="{DD617F8A-7887-479E-A99F-209DE481E81A}" destId="{1AE21F3B-E1F1-481B-920D-773C7C14E454}" srcOrd="5" destOrd="0" presId="urn:microsoft.com/office/officeart/2005/8/layout/orgChart1"/>
    <dgm:cxn modelId="{3D6ECF60-E0AC-45A4-9A4B-9C23C04B737E}" type="presParOf" srcId="{1AE21F3B-E1F1-481B-920D-773C7C14E454}" destId="{78883135-FD3D-4795-A6F2-21AF6AADEBDC}" srcOrd="0" destOrd="0" presId="urn:microsoft.com/office/officeart/2005/8/layout/orgChart1"/>
    <dgm:cxn modelId="{6D8A03F2-3D0E-4695-B9EF-435FE6AAD7C3}" type="presParOf" srcId="{78883135-FD3D-4795-A6F2-21AF6AADEBDC}" destId="{0E20B2A9-A0BF-4F28-A92B-D3059A4FA843}" srcOrd="0" destOrd="0" presId="urn:microsoft.com/office/officeart/2005/8/layout/orgChart1"/>
    <dgm:cxn modelId="{BCEDE895-693E-4C36-BA88-2850346FFF86}" type="presParOf" srcId="{78883135-FD3D-4795-A6F2-21AF6AADEBDC}" destId="{B6E700BB-5E8E-4313-ABEB-49F6C66A807F}" srcOrd="1" destOrd="0" presId="urn:microsoft.com/office/officeart/2005/8/layout/orgChart1"/>
    <dgm:cxn modelId="{7FDE19FF-276D-41B8-82E3-D912DCE35CB5}" type="presParOf" srcId="{1AE21F3B-E1F1-481B-920D-773C7C14E454}" destId="{2624D815-0D8E-402C-8881-719015F091C4}" srcOrd="1" destOrd="0" presId="urn:microsoft.com/office/officeart/2005/8/layout/orgChart1"/>
    <dgm:cxn modelId="{0ADA97EC-FD3A-48BC-BF21-234F3D5CD03B}" type="presParOf" srcId="{1AE21F3B-E1F1-481B-920D-773C7C14E454}" destId="{2F853D70-C63F-4CCB-BC7A-1A916BA520C1}" srcOrd="2" destOrd="0" presId="urn:microsoft.com/office/officeart/2005/8/layout/orgChart1"/>
    <dgm:cxn modelId="{97AA0B70-BED3-4DBD-91A1-128099D2C81E}" type="presParOf" srcId="{DD617F8A-7887-479E-A99F-209DE481E81A}" destId="{DB67536F-788B-4F6D-A423-5D02CB2B2595}" srcOrd="6" destOrd="0" presId="urn:microsoft.com/office/officeart/2005/8/layout/orgChart1"/>
    <dgm:cxn modelId="{66C1B712-06F4-4CE9-921F-F1D2638FCAB2}" type="presParOf" srcId="{DD617F8A-7887-479E-A99F-209DE481E81A}" destId="{2A4CEBE8-1E2F-42B5-A309-187311691150}" srcOrd="7" destOrd="0" presId="urn:microsoft.com/office/officeart/2005/8/layout/orgChart1"/>
    <dgm:cxn modelId="{4EF44588-B825-453C-9F3A-AF37831C11BB}" type="presParOf" srcId="{2A4CEBE8-1E2F-42B5-A309-187311691150}" destId="{2620F29E-7711-4401-8C13-BB30C20399B4}" srcOrd="0" destOrd="0" presId="urn:microsoft.com/office/officeart/2005/8/layout/orgChart1"/>
    <dgm:cxn modelId="{7ED5B5F4-77AF-4BF0-A614-DA372CC0F02A}" type="presParOf" srcId="{2620F29E-7711-4401-8C13-BB30C20399B4}" destId="{84F6A8D8-03A9-4313-95A3-0A5F8E50725C}" srcOrd="0" destOrd="0" presId="urn:microsoft.com/office/officeart/2005/8/layout/orgChart1"/>
    <dgm:cxn modelId="{BE9021EC-81BD-4F29-BA08-0D07E41CFA4E}" type="presParOf" srcId="{2620F29E-7711-4401-8C13-BB30C20399B4}" destId="{57C3B690-EE59-434E-9183-8D8B87792888}" srcOrd="1" destOrd="0" presId="urn:microsoft.com/office/officeart/2005/8/layout/orgChart1"/>
    <dgm:cxn modelId="{85C3BFCB-ECDF-4753-AAB5-7A3EF5B2691A}" type="presParOf" srcId="{2A4CEBE8-1E2F-42B5-A309-187311691150}" destId="{D6096F9C-D35B-4C24-8ADC-7AD8ED10E574}" srcOrd="1" destOrd="0" presId="urn:microsoft.com/office/officeart/2005/8/layout/orgChart1"/>
    <dgm:cxn modelId="{8524B957-51D7-4EAA-A7C0-2F43D260425E}" type="presParOf" srcId="{2A4CEBE8-1E2F-42B5-A309-187311691150}" destId="{1652C248-42AA-49FD-A6E9-11BCC462FEE4}" srcOrd="2" destOrd="0" presId="urn:microsoft.com/office/officeart/2005/8/layout/orgChart1"/>
    <dgm:cxn modelId="{5F57260E-2DF1-46F4-8167-5F4300F46CB9}" type="presParOf" srcId="{ED3C3371-BD35-43DE-98D3-1501F6D3ECFA}" destId="{9C5ABFE8-CD99-4110-AC0A-F9FBC5B61F6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B97A5BC7-3781-4432-8A3F-C62BC7413C4C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IE"/>
        </a:p>
      </dgm:t>
    </dgm:pt>
    <dgm:pt modelId="{9C9EFEA7-EEB6-4527-827C-836BAB100358}">
      <dgm:prSet phldrT="[Text]" custT="1"/>
      <dgm:spPr>
        <a:xfrm>
          <a:off x="1992970" y="522654"/>
          <a:ext cx="735164" cy="367582"/>
        </a:xfrm>
      </dgm:spPr>
      <dgm:t>
        <a:bodyPr/>
        <a:lstStyle/>
        <a:p>
          <a:r>
            <a:rPr lang="en-IE" sz="2800" b="1" dirty="0" smtClean="0">
              <a:latin typeface="Calibri" panose="020F0502020204030204"/>
              <a:ea typeface="+mn-ea"/>
              <a:cs typeface="+mn-cs"/>
            </a:rPr>
            <a:t>Considerate care</a:t>
          </a:r>
          <a:endParaRPr lang="en-IE" sz="2800" b="1" dirty="0">
            <a:latin typeface="Calibri" panose="020F0502020204030204"/>
            <a:ea typeface="+mn-ea"/>
            <a:cs typeface="+mn-cs"/>
          </a:endParaRPr>
        </a:p>
      </dgm:t>
    </dgm:pt>
    <dgm:pt modelId="{6A24E99D-FDC7-4764-8F50-D0792E961028}" type="parTrans" cxnId="{BA41DFE4-89D5-41CF-8E19-A6EA6A802715}">
      <dgm:prSet/>
      <dgm:spPr>
        <a:xfrm>
          <a:off x="2360553" y="368270"/>
          <a:ext cx="2668646" cy="154384"/>
        </a:xfrm>
      </dgm:spPr>
      <dgm:t>
        <a:bodyPr/>
        <a:lstStyle/>
        <a:p>
          <a:endParaRPr lang="en-IE"/>
        </a:p>
      </dgm:t>
    </dgm:pt>
    <dgm:pt modelId="{91BB75FC-5F41-4C0C-BA8D-FA2B348304DA}" type="sibTrans" cxnId="{BA41DFE4-89D5-41CF-8E19-A6EA6A802715}">
      <dgm:prSet/>
      <dgm:spPr/>
      <dgm:t>
        <a:bodyPr/>
        <a:lstStyle/>
        <a:p>
          <a:endParaRPr lang="en-IE"/>
        </a:p>
      </dgm:t>
    </dgm:pt>
    <dgm:pt modelId="{E060AE0E-5264-48D2-9F93-7D3F2352F4A7}">
      <dgm:prSet phldrT="[Text]" custT="1"/>
      <dgm:spPr>
        <a:xfrm>
          <a:off x="2176762" y="1044621"/>
          <a:ext cx="735164" cy="367582"/>
        </a:xfrm>
      </dgm:spPr>
      <dgm:t>
        <a:bodyPr/>
        <a:lstStyle/>
        <a:p>
          <a:r>
            <a:rPr lang="en-US" sz="2400" b="1" i="1" dirty="0" smtClean="0">
              <a:solidFill>
                <a:srgbClr val="BC5090"/>
              </a:solidFill>
              <a:latin typeface="Calibri" panose="020F0502020204030204"/>
              <a:ea typeface="+mn-ea"/>
              <a:cs typeface="+mn-cs"/>
            </a:rPr>
            <a:t>“was supported by familiar staff throughout”</a:t>
          </a:r>
          <a:endParaRPr lang="en-IE" sz="2400" dirty="0">
            <a:solidFill>
              <a:srgbClr val="BC5090"/>
            </a:solidFill>
            <a:latin typeface="Calibri" panose="020F0502020204030204"/>
            <a:ea typeface="+mn-ea"/>
            <a:cs typeface="+mn-cs"/>
          </a:endParaRPr>
        </a:p>
      </dgm:t>
    </dgm:pt>
    <dgm:pt modelId="{FEB3032B-1698-4078-8F12-D3F1DDB8298E}" type="parTrans" cxnId="{7436D055-8B44-4EC6-ACB6-5F7D0E86FDB0}">
      <dgm:prSet/>
      <dgm:spPr>
        <a:xfrm>
          <a:off x="2066487" y="890236"/>
          <a:ext cx="110274" cy="338175"/>
        </a:xfrm>
      </dgm:spPr>
      <dgm:t>
        <a:bodyPr/>
        <a:lstStyle/>
        <a:p>
          <a:endParaRPr lang="en-IE"/>
        </a:p>
      </dgm:t>
    </dgm:pt>
    <dgm:pt modelId="{2EA99F53-5145-4862-AB2E-AD4BC33D8F10}" type="sibTrans" cxnId="{7436D055-8B44-4EC6-ACB6-5F7D0E86FDB0}">
      <dgm:prSet/>
      <dgm:spPr/>
      <dgm:t>
        <a:bodyPr/>
        <a:lstStyle/>
        <a:p>
          <a:endParaRPr lang="en-IE"/>
        </a:p>
      </dgm:t>
    </dgm:pt>
    <dgm:pt modelId="{B97B6229-21E4-4B55-BDFA-C05EFA7D8F1E}">
      <dgm:prSet phldrT="[Text]" custT="1"/>
      <dgm:spPr>
        <a:xfrm>
          <a:off x="2176762" y="1566588"/>
          <a:ext cx="735164" cy="367582"/>
        </a:xfrm>
      </dgm:spPr>
      <dgm:t>
        <a:bodyPr/>
        <a:lstStyle/>
        <a:p>
          <a:r>
            <a:rPr lang="en-IE" sz="2400" dirty="0" smtClean="0">
              <a:latin typeface="Calibri" panose="020F0502020204030204"/>
              <a:ea typeface="+mn-ea"/>
              <a:cs typeface="+mn-cs"/>
            </a:rPr>
            <a:t>Monitoring</a:t>
          </a:r>
          <a:endParaRPr lang="en-IE" sz="900" dirty="0">
            <a:latin typeface="Calibri" panose="020F0502020204030204"/>
            <a:ea typeface="+mn-ea"/>
            <a:cs typeface="+mn-cs"/>
          </a:endParaRPr>
        </a:p>
      </dgm:t>
    </dgm:pt>
    <dgm:pt modelId="{74870450-CB38-4CAF-8DAC-EE1DB466142E}" type="parTrans" cxnId="{8F08396E-D310-40B1-B0D4-9A0145D50014}">
      <dgm:prSet/>
      <dgm:spPr>
        <a:xfrm>
          <a:off x="2066487" y="890236"/>
          <a:ext cx="110274" cy="860142"/>
        </a:xfrm>
      </dgm:spPr>
      <dgm:t>
        <a:bodyPr/>
        <a:lstStyle/>
        <a:p>
          <a:endParaRPr lang="en-IE"/>
        </a:p>
      </dgm:t>
    </dgm:pt>
    <dgm:pt modelId="{FCC843EE-078F-4839-9073-DB9C1446DC5C}" type="sibTrans" cxnId="{8F08396E-D310-40B1-B0D4-9A0145D50014}">
      <dgm:prSet/>
      <dgm:spPr/>
      <dgm:t>
        <a:bodyPr/>
        <a:lstStyle/>
        <a:p>
          <a:endParaRPr lang="en-IE"/>
        </a:p>
      </dgm:t>
    </dgm:pt>
    <dgm:pt modelId="{7AF8E470-57CE-44F2-9537-A3AFDB5B2796}">
      <dgm:prSet phldrT="[Text]" custT="1"/>
      <dgm:spPr>
        <a:xfrm>
          <a:off x="2176762" y="2088554"/>
          <a:ext cx="735164" cy="367582"/>
        </a:xfrm>
      </dgm:spPr>
      <dgm:t>
        <a:bodyPr/>
        <a:lstStyle/>
        <a:p>
          <a:r>
            <a:rPr lang="en-IE" sz="2400" dirty="0" smtClean="0">
              <a:latin typeface="Calibri" panose="020F0502020204030204"/>
              <a:ea typeface="+mn-ea"/>
              <a:cs typeface="+mn-cs"/>
            </a:rPr>
            <a:t>Person centred care</a:t>
          </a:r>
          <a:endParaRPr lang="en-IE" sz="2400" dirty="0">
            <a:latin typeface="Calibri" panose="020F0502020204030204"/>
            <a:ea typeface="+mn-ea"/>
            <a:cs typeface="+mn-cs"/>
          </a:endParaRPr>
        </a:p>
      </dgm:t>
    </dgm:pt>
    <dgm:pt modelId="{C12251EC-7BC6-4BFF-BFB1-ACFDF549D510}" type="parTrans" cxnId="{76C77423-7CD1-49FB-BDC8-C89070811565}">
      <dgm:prSet/>
      <dgm:spPr>
        <a:xfrm>
          <a:off x="2066487" y="890236"/>
          <a:ext cx="110274" cy="1382109"/>
        </a:xfrm>
      </dgm:spPr>
      <dgm:t>
        <a:bodyPr/>
        <a:lstStyle/>
        <a:p>
          <a:endParaRPr lang="en-IE"/>
        </a:p>
      </dgm:t>
    </dgm:pt>
    <dgm:pt modelId="{F08D615A-8407-4D9B-8A4D-401D73E806D7}" type="sibTrans" cxnId="{76C77423-7CD1-49FB-BDC8-C89070811565}">
      <dgm:prSet/>
      <dgm:spPr/>
      <dgm:t>
        <a:bodyPr/>
        <a:lstStyle/>
        <a:p>
          <a:endParaRPr lang="en-IE"/>
        </a:p>
      </dgm:t>
    </dgm:pt>
    <dgm:pt modelId="{8452B7F9-FD7B-4208-9F3C-BE4998DAE972}">
      <dgm:prSet phldrT="[Text]" custT="1"/>
      <dgm:spPr>
        <a:xfrm>
          <a:off x="2176762" y="2610521"/>
          <a:ext cx="735164" cy="367582"/>
        </a:xfrm>
      </dgm:spPr>
      <dgm:t>
        <a:bodyPr/>
        <a:lstStyle/>
        <a:p>
          <a:r>
            <a:rPr lang="en-IE" sz="2400" dirty="0" smtClean="0">
              <a:latin typeface="Calibri" panose="020F0502020204030204"/>
              <a:ea typeface="+mn-ea"/>
              <a:cs typeface="+mn-cs"/>
            </a:rPr>
            <a:t>Reassurance</a:t>
          </a:r>
          <a:endParaRPr lang="en-IE" sz="900" dirty="0">
            <a:latin typeface="Calibri" panose="020F0502020204030204"/>
            <a:ea typeface="+mn-ea"/>
            <a:cs typeface="+mn-cs"/>
          </a:endParaRPr>
        </a:p>
      </dgm:t>
    </dgm:pt>
    <dgm:pt modelId="{236A14CD-3BC6-4B00-BAF3-B6315CCBEBB7}" type="parTrans" cxnId="{7384B570-374E-47E8-AD64-EABAAF36C9ED}">
      <dgm:prSet/>
      <dgm:spPr>
        <a:xfrm>
          <a:off x="2066487" y="890236"/>
          <a:ext cx="110274" cy="1904075"/>
        </a:xfrm>
      </dgm:spPr>
      <dgm:t>
        <a:bodyPr/>
        <a:lstStyle/>
        <a:p>
          <a:endParaRPr lang="en-IE"/>
        </a:p>
      </dgm:t>
    </dgm:pt>
    <dgm:pt modelId="{CF16BAC5-5D9F-4050-8401-72B595E16662}" type="sibTrans" cxnId="{7384B570-374E-47E8-AD64-EABAAF36C9ED}">
      <dgm:prSet/>
      <dgm:spPr/>
      <dgm:t>
        <a:bodyPr/>
        <a:lstStyle/>
        <a:p>
          <a:endParaRPr lang="en-IE"/>
        </a:p>
      </dgm:t>
    </dgm:pt>
    <dgm:pt modelId="{81BF6E71-3249-402A-97CD-666B837BAFE6}" type="pres">
      <dgm:prSet presAssocID="{B97A5BC7-3781-4432-8A3F-C62BC7413C4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IE"/>
        </a:p>
      </dgm:t>
    </dgm:pt>
    <dgm:pt modelId="{ED3C3371-BD35-43DE-98D3-1501F6D3ECFA}" type="pres">
      <dgm:prSet presAssocID="{9C9EFEA7-EEB6-4527-827C-836BAB100358}" presName="hierRoot1" presStyleCnt="0">
        <dgm:presLayoutVars>
          <dgm:hierBranch val="init"/>
        </dgm:presLayoutVars>
      </dgm:prSet>
      <dgm:spPr/>
    </dgm:pt>
    <dgm:pt modelId="{5AF07886-79EC-48AA-954A-6EBFFF94309F}" type="pres">
      <dgm:prSet presAssocID="{9C9EFEA7-EEB6-4527-827C-836BAB100358}" presName="rootComposite1" presStyleCnt="0"/>
      <dgm:spPr/>
    </dgm:pt>
    <dgm:pt modelId="{49BA9F6A-E359-4D62-BEA0-7D3CC8C6B155}" type="pres">
      <dgm:prSet presAssocID="{9C9EFEA7-EEB6-4527-827C-836BAB100358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8E14D5D1-A7DE-48FD-A259-06D3364F67C4}" type="pres">
      <dgm:prSet presAssocID="{9C9EFEA7-EEB6-4527-827C-836BAB100358}" presName="rootConnector1" presStyleLbl="node1" presStyleIdx="0" presStyleCnt="0"/>
      <dgm:spPr/>
      <dgm:t>
        <a:bodyPr/>
        <a:lstStyle/>
        <a:p>
          <a:endParaRPr lang="en-IE"/>
        </a:p>
      </dgm:t>
    </dgm:pt>
    <dgm:pt modelId="{DD617F8A-7887-479E-A99F-209DE481E81A}" type="pres">
      <dgm:prSet presAssocID="{9C9EFEA7-EEB6-4527-827C-836BAB100358}" presName="hierChild2" presStyleCnt="0"/>
      <dgm:spPr/>
    </dgm:pt>
    <dgm:pt modelId="{9D130E0B-51D2-4CC4-BBA8-D3C84C9FDD43}" type="pres">
      <dgm:prSet presAssocID="{FEB3032B-1698-4078-8F12-D3F1DDB8298E}" presName="Name37" presStyleLbl="parChTrans1D2" presStyleIdx="0" presStyleCnt="4"/>
      <dgm:spPr/>
      <dgm:t>
        <a:bodyPr/>
        <a:lstStyle/>
        <a:p>
          <a:endParaRPr lang="en-IE"/>
        </a:p>
      </dgm:t>
    </dgm:pt>
    <dgm:pt modelId="{FC5137BB-B811-4762-B02A-99C77E3440B7}" type="pres">
      <dgm:prSet presAssocID="{E060AE0E-5264-48D2-9F93-7D3F2352F4A7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E"/>
        </a:p>
      </dgm:t>
    </dgm:pt>
    <dgm:pt modelId="{8CA15597-1BD8-4BB2-A05B-8F5BD56EA187}" type="pres">
      <dgm:prSet presAssocID="{E060AE0E-5264-48D2-9F93-7D3F2352F4A7}" presName="rootComposite" presStyleCnt="0"/>
      <dgm:spPr/>
      <dgm:t>
        <a:bodyPr/>
        <a:lstStyle/>
        <a:p>
          <a:endParaRPr lang="en-IE"/>
        </a:p>
      </dgm:t>
    </dgm:pt>
    <dgm:pt modelId="{C1BD3680-BFAE-45F8-A58A-A72554CB83E8}" type="pres">
      <dgm:prSet presAssocID="{E060AE0E-5264-48D2-9F93-7D3F2352F4A7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D7D8B702-8E3F-4140-8787-BDEC0E6A4AAF}" type="pres">
      <dgm:prSet presAssocID="{E060AE0E-5264-48D2-9F93-7D3F2352F4A7}" presName="rootConnector" presStyleLbl="node2" presStyleIdx="0" presStyleCnt="4"/>
      <dgm:spPr/>
      <dgm:t>
        <a:bodyPr/>
        <a:lstStyle/>
        <a:p>
          <a:endParaRPr lang="en-IE"/>
        </a:p>
      </dgm:t>
    </dgm:pt>
    <dgm:pt modelId="{C430753E-CEF5-44B5-A683-E7693252159D}" type="pres">
      <dgm:prSet presAssocID="{E060AE0E-5264-48D2-9F93-7D3F2352F4A7}" presName="hierChild4" presStyleCnt="0"/>
      <dgm:spPr/>
      <dgm:t>
        <a:bodyPr/>
        <a:lstStyle/>
        <a:p>
          <a:endParaRPr lang="en-IE"/>
        </a:p>
      </dgm:t>
    </dgm:pt>
    <dgm:pt modelId="{35248834-8D1A-45FA-9617-81933216B8D9}" type="pres">
      <dgm:prSet presAssocID="{E060AE0E-5264-48D2-9F93-7D3F2352F4A7}" presName="hierChild5" presStyleCnt="0"/>
      <dgm:spPr/>
      <dgm:t>
        <a:bodyPr/>
        <a:lstStyle/>
        <a:p>
          <a:endParaRPr lang="en-IE"/>
        </a:p>
      </dgm:t>
    </dgm:pt>
    <dgm:pt modelId="{683DF92B-EFDE-47C9-9BDB-C32B9DDA0217}" type="pres">
      <dgm:prSet presAssocID="{74870450-CB38-4CAF-8DAC-EE1DB466142E}" presName="Name37" presStyleLbl="parChTrans1D2" presStyleIdx="1" presStyleCnt="4"/>
      <dgm:spPr/>
      <dgm:t>
        <a:bodyPr/>
        <a:lstStyle/>
        <a:p>
          <a:endParaRPr lang="en-IE"/>
        </a:p>
      </dgm:t>
    </dgm:pt>
    <dgm:pt modelId="{BAD85020-8D15-49E4-AFCE-D9537B8AAF79}" type="pres">
      <dgm:prSet presAssocID="{B97B6229-21E4-4B55-BDFA-C05EFA7D8F1E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E"/>
        </a:p>
      </dgm:t>
    </dgm:pt>
    <dgm:pt modelId="{2F32DD16-0049-425B-BC30-ABD181371E65}" type="pres">
      <dgm:prSet presAssocID="{B97B6229-21E4-4B55-BDFA-C05EFA7D8F1E}" presName="rootComposite" presStyleCnt="0"/>
      <dgm:spPr/>
      <dgm:t>
        <a:bodyPr/>
        <a:lstStyle/>
        <a:p>
          <a:endParaRPr lang="en-IE"/>
        </a:p>
      </dgm:t>
    </dgm:pt>
    <dgm:pt modelId="{87DA2A5B-5D7D-4D0A-B484-D824388105A4}" type="pres">
      <dgm:prSet presAssocID="{B97B6229-21E4-4B55-BDFA-C05EFA7D8F1E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95008998-EED1-4CFC-B58F-83C95B3F39E1}" type="pres">
      <dgm:prSet presAssocID="{B97B6229-21E4-4B55-BDFA-C05EFA7D8F1E}" presName="rootConnector" presStyleLbl="node2" presStyleIdx="1" presStyleCnt="4"/>
      <dgm:spPr/>
      <dgm:t>
        <a:bodyPr/>
        <a:lstStyle/>
        <a:p>
          <a:endParaRPr lang="en-IE"/>
        </a:p>
      </dgm:t>
    </dgm:pt>
    <dgm:pt modelId="{83BA5497-2800-4546-942B-9528B0E64175}" type="pres">
      <dgm:prSet presAssocID="{B97B6229-21E4-4B55-BDFA-C05EFA7D8F1E}" presName="hierChild4" presStyleCnt="0"/>
      <dgm:spPr/>
      <dgm:t>
        <a:bodyPr/>
        <a:lstStyle/>
        <a:p>
          <a:endParaRPr lang="en-IE"/>
        </a:p>
      </dgm:t>
    </dgm:pt>
    <dgm:pt modelId="{6CA422E3-AC23-4F49-B81F-AE1DA769AAB8}" type="pres">
      <dgm:prSet presAssocID="{B97B6229-21E4-4B55-BDFA-C05EFA7D8F1E}" presName="hierChild5" presStyleCnt="0"/>
      <dgm:spPr/>
      <dgm:t>
        <a:bodyPr/>
        <a:lstStyle/>
        <a:p>
          <a:endParaRPr lang="en-IE"/>
        </a:p>
      </dgm:t>
    </dgm:pt>
    <dgm:pt modelId="{C9CFE1E5-E912-4B11-9C7D-034A61F0B71C}" type="pres">
      <dgm:prSet presAssocID="{C12251EC-7BC6-4BFF-BFB1-ACFDF549D510}" presName="Name37" presStyleLbl="parChTrans1D2" presStyleIdx="2" presStyleCnt="4"/>
      <dgm:spPr/>
      <dgm:t>
        <a:bodyPr/>
        <a:lstStyle/>
        <a:p>
          <a:endParaRPr lang="en-IE"/>
        </a:p>
      </dgm:t>
    </dgm:pt>
    <dgm:pt modelId="{1AE21F3B-E1F1-481B-920D-773C7C14E454}" type="pres">
      <dgm:prSet presAssocID="{7AF8E470-57CE-44F2-9537-A3AFDB5B2796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E"/>
        </a:p>
      </dgm:t>
    </dgm:pt>
    <dgm:pt modelId="{78883135-FD3D-4795-A6F2-21AF6AADEBDC}" type="pres">
      <dgm:prSet presAssocID="{7AF8E470-57CE-44F2-9537-A3AFDB5B2796}" presName="rootComposite" presStyleCnt="0"/>
      <dgm:spPr/>
      <dgm:t>
        <a:bodyPr/>
        <a:lstStyle/>
        <a:p>
          <a:endParaRPr lang="en-IE"/>
        </a:p>
      </dgm:t>
    </dgm:pt>
    <dgm:pt modelId="{0E20B2A9-A0BF-4F28-A92B-D3059A4FA843}" type="pres">
      <dgm:prSet presAssocID="{7AF8E470-57CE-44F2-9537-A3AFDB5B2796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B6E700BB-5E8E-4313-ABEB-49F6C66A807F}" type="pres">
      <dgm:prSet presAssocID="{7AF8E470-57CE-44F2-9537-A3AFDB5B2796}" presName="rootConnector" presStyleLbl="node2" presStyleIdx="2" presStyleCnt="4"/>
      <dgm:spPr/>
      <dgm:t>
        <a:bodyPr/>
        <a:lstStyle/>
        <a:p>
          <a:endParaRPr lang="en-IE"/>
        </a:p>
      </dgm:t>
    </dgm:pt>
    <dgm:pt modelId="{2624D815-0D8E-402C-8881-719015F091C4}" type="pres">
      <dgm:prSet presAssocID="{7AF8E470-57CE-44F2-9537-A3AFDB5B2796}" presName="hierChild4" presStyleCnt="0"/>
      <dgm:spPr/>
      <dgm:t>
        <a:bodyPr/>
        <a:lstStyle/>
        <a:p>
          <a:endParaRPr lang="en-IE"/>
        </a:p>
      </dgm:t>
    </dgm:pt>
    <dgm:pt modelId="{2F853D70-C63F-4CCB-BC7A-1A916BA520C1}" type="pres">
      <dgm:prSet presAssocID="{7AF8E470-57CE-44F2-9537-A3AFDB5B2796}" presName="hierChild5" presStyleCnt="0"/>
      <dgm:spPr/>
      <dgm:t>
        <a:bodyPr/>
        <a:lstStyle/>
        <a:p>
          <a:endParaRPr lang="en-IE"/>
        </a:p>
      </dgm:t>
    </dgm:pt>
    <dgm:pt modelId="{DB67536F-788B-4F6D-A423-5D02CB2B2595}" type="pres">
      <dgm:prSet presAssocID="{236A14CD-3BC6-4B00-BAF3-B6315CCBEBB7}" presName="Name37" presStyleLbl="parChTrans1D2" presStyleIdx="3" presStyleCnt="4"/>
      <dgm:spPr/>
      <dgm:t>
        <a:bodyPr/>
        <a:lstStyle/>
        <a:p>
          <a:endParaRPr lang="en-IE"/>
        </a:p>
      </dgm:t>
    </dgm:pt>
    <dgm:pt modelId="{2A4CEBE8-1E2F-42B5-A309-187311691150}" type="pres">
      <dgm:prSet presAssocID="{8452B7F9-FD7B-4208-9F3C-BE4998DAE972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E"/>
        </a:p>
      </dgm:t>
    </dgm:pt>
    <dgm:pt modelId="{2620F29E-7711-4401-8C13-BB30C20399B4}" type="pres">
      <dgm:prSet presAssocID="{8452B7F9-FD7B-4208-9F3C-BE4998DAE972}" presName="rootComposite" presStyleCnt="0"/>
      <dgm:spPr/>
      <dgm:t>
        <a:bodyPr/>
        <a:lstStyle/>
        <a:p>
          <a:endParaRPr lang="en-IE"/>
        </a:p>
      </dgm:t>
    </dgm:pt>
    <dgm:pt modelId="{84F6A8D8-03A9-4313-95A3-0A5F8E50725C}" type="pres">
      <dgm:prSet presAssocID="{8452B7F9-FD7B-4208-9F3C-BE4998DAE972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57C3B690-EE59-434E-9183-8D8B87792888}" type="pres">
      <dgm:prSet presAssocID="{8452B7F9-FD7B-4208-9F3C-BE4998DAE972}" presName="rootConnector" presStyleLbl="node2" presStyleIdx="3" presStyleCnt="4"/>
      <dgm:spPr/>
      <dgm:t>
        <a:bodyPr/>
        <a:lstStyle/>
        <a:p>
          <a:endParaRPr lang="en-IE"/>
        </a:p>
      </dgm:t>
    </dgm:pt>
    <dgm:pt modelId="{D6096F9C-D35B-4C24-8ADC-7AD8ED10E574}" type="pres">
      <dgm:prSet presAssocID="{8452B7F9-FD7B-4208-9F3C-BE4998DAE972}" presName="hierChild4" presStyleCnt="0"/>
      <dgm:spPr/>
      <dgm:t>
        <a:bodyPr/>
        <a:lstStyle/>
        <a:p>
          <a:endParaRPr lang="en-IE"/>
        </a:p>
      </dgm:t>
    </dgm:pt>
    <dgm:pt modelId="{1652C248-42AA-49FD-A6E9-11BCC462FEE4}" type="pres">
      <dgm:prSet presAssocID="{8452B7F9-FD7B-4208-9F3C-BE4998DAE972}" presName="hierChild5" presStyleCnt="0"/>
      <dgm:spPr/>
      <dgm:t>
        <a:bodyPr/>
        <a:lstStyle/>
        <a:p>
          <a:endParaRPr lang="en-IE"/>
        </a:p>
      </dgm:t>
    </dgm:pt>
    <dgm:pt modelId="{9C5ABFE8-CD99-4110-AC0A-F9FBC5B61F61}" type="pres">
      <dgm:prSet presAssocID="{9C9EFEA7-EEB6-4527-827C-836BAB100358}" presName="hierChild3" presStyleCnt="0"/>
      <dgm:spPr/>
    </dgm:pt>
  </dgm:ptLst>
  <dgm:cxnLst>
    <dgm:cxn modelId="{EC568633-C953-44FB-A017-9087584DB592}" type="presOf" srcId="{B97B6229-21E4-4B55-BDFA-C05EFA7D8F1E}" destId="{95008998-EED1-4CFC-B58F-83C95B3F39E1}" srcOrd="1" destOrd="0" presId="urn:microsoft.com/office/officeart/2005/8/layout/orgChart1"/>
    <dgm:cxn modelId="{7436D055-8B44-4EC6-ACB6-5F7D0E86FDB0}" srcId="{9C9EFEA7-EEB6-4527-827C-836BAB100358}" destId="{E060AE0E-5264-48D2-9F93-7D3F2352F4A7}" srcOrd="0" destOrd="0" parTransId="{FEB3032B-1698-4078-8F12-D3F1DDB8298E}" sibTransId="{2EA99F53-5145-4862-AB2E-AD4BC33D8F10}"/>
    <dgm:cxn modelId="{8F08396E-D310-40B1-B0D4-9A0145D50014}" srcId="{9C9EFEA7-EEB6-4527-827C-836BAB100358}" destId="{B97B6229-21E4-4B55-BDFA-C05EFA7D8F1E}" srcOrd="1" destOrd="0" parTransId="{74870450-CB38-4CAF-8DAC-EE1DB466142E}" sibTransId="{FCC843EE-078F-4839-9073-DB9C1446DC5C}"/>
    <dgm:cxn modelId="{F5F1B461-1E69-4616-BC52-0268101EBB2C}" type="presOf" srcId="{8452B7F9-FD7B-4208-9F3C-BE4998DAE972}" destId="{84F6A8D8-03A9-4313-95A3-0A5F8E50725C}" srcOrd="0" destOrd="0" presId="urn:microsoft.com/office/officeart/2005/8/layout/orgChart1"/>
    <dgm:cxn modelId="{0CC2F90A-600F-4E55-B292-7D1F2C6589EB}" type="presOf" srcId="{E060AE0E-5264-48D2-9F93-7D3F2352F4A7}" destId="{C1BD3680-BFAE-45F8-A58A-A72554CB83E8}" srcOrd="0" destOrd="0" presId="urn:microsoft.com/office/officeart/2005/8/layout/orgChart1"/>
    <dgm:cxn modelId="{C91C996C-AA6C-47EB-A4F4-81A1D4D7918B}" type="presOf" srcId="{9C9EFEA7-EEB6-4527-827C-836BAB100358}" destId="{49BA9F6A-E359-4D62-BEA0-7D3CC8C6B155}" srcOrd="0" destOrd="0" presId="urn:microsoft.com/office/officeart/2005/8/layout/orgChart1"/>
    <dgm:cxn modelId="{0BDDF17F-BBD0-412F-BE19-D7F18E0B19A5}" type="presOf" srcId="{FEB3032B-1698-4078-8F12-D3F1DDB8298E}" destId="{9D130E0B-51D2-4CC4-BBA8-D3C84C9FDD43}" srcOrd="0" destOrd="0" presId="urn:microsoft.com/office/officeart/2005/8/layout/orgChart1"/>
    <dgm:cxn modelId="{DEDD6498-EA51-40BD-8DDE-DB5677E0CDC9}" type="presOf" srcId="{B97A5BC7-3781-4432-8A3F-C62BC7413C4C}" destId="{81BF6E71-3249-402A-97CD-666B837BAFE6}" srcOrd="0" destOrd="0" presId="urn:microsoft.com/office/officeart/2005/8/layout/orgChart1"/>
    <dgm:cxn modelId="{BA41DFE4-89D5-41CF-8E19-A6EA6A802715}" srcId="{B97A5BC7-3781-4432-8A3F-C62BC7413C4C}" destId="{9C9EFEA7-EEB6-4527-827C-836BAB100358}" srcOrd="0" destOrd="0" parTransId="{6A24E99D-FDC7-4764-8F50-D0792E961028}" sibTransId="{91BB75FC-5F41-4C0C-BA8D-FA2B348304DA}"/>
    <dgm:cxn modelId="{C460204B-D1DC-4323-8838-CB4894F32323}" type="presOf" srcId="{C12251EC-7BC6-4BFF-BFB1-ACFDF549D510}" destId="{C9CFE1E5-E912-4B11-9C7D-034A61F0B71C}" srcOrd="0" destOrd="0" presId="urn:microsoft.com/office/officeart/2005/8/layout/orgChart1"/>
    <dgm:cxn modelId="{95ACB614-8B11-4210-AFD5-E938CAAC821D}" type="presOf" srcId="{E060AE0E-5264-48D2-9F93-7D3F2352F4A7}" destId="{D7D8B702-8E3F-4140-8787-BDEC0E6A4AAF}" srcOrd="1" destOrd="0" presId="urn:microsoft.com/office/officeart/2005/8/layout/orgChart1"/>
    <dgm:cxn modelId="{E89B505E-2C1F-45AC-924E-27E744398F0E}" type="presOf" srcId="{8452B7F9-FD7B-4208-9F3C-BE4998DAE972}" destId="{57C3B690-EE59-434E-9183-8D8B87792888}" srcOrd="1" destOrd="0" presId="urn:microsoft.com/office/officeart/2005/8/layout/orgChart1"/>
    <dgm:cxn modelId="{23072B28-340C-497E-91E4-F41838F1E3CE}" type="presOf" srcId="{B97B6229-21E4-4B55-BDFA-C05EFA7D8F1E}" destId="{87DA2A5B-5D7D-4D0A-B484-D824388105A4}" srcOrd="0" destOrd="0" presId="urn:microsoft.com/office/officeart/2005/8/layout/orgChart1"/>
    <dgm:cxn modelId="{575F76CB-04BD-46A6-A4E7-CBF6697F4C3F}" type="presOf" srcId="{236A14CD-3BC6-4B00-BAF3-B6315CCBEBB7}" destId="{DB67536F-788B-4F6D-A423-5D02CB2B2595}" srcOrd="0" destOrd="0" presId="urn:microsoft.com/office/officeart/2005/8/layout/orgChart1"/>
    <dgm:cxn modelId="{7384B570-374E-47E8-AD64-EABAAF36C9ED}" srcId="{9C9EFEA7-EEB6-4527-827C-836BAB100358}" destId="{8452B7F9-FD7B-4208-9F3C-BE4998DAE972}" srcOrd="3" destOrd="0" parTransId="{236A14CD-3BC6-4B00-BAF3-B6315CCBEBB7}" sibTransId="{CF16BAC5-5D9F-4050-8401-72B595E16662}"/>
    <dgm:cxn modelId="{76C77423-7CD1-49FB-BDC8-C89070811565}" srcId="{9C9EFEA7-EEB6-4527-827C-836BAB100358}" destId="{7AF8E470-57CE-44F2-9537-A3AFDB5B2796}" srcOrd="2" destOrd="0" parTransId="{C12251EC-7BC6-4BFF-BFB1-ACFDF549D510}" sibTransId="{F08D615A-8407-4D9B-8A4D-401D73E806D7}"/>
    <dgm:cxn modelId="{9C58AD88-E9C5-463C-A1FE-F9B6C9F4CE3E}" type="presOf" srcId="{7AF8E470-57CE-44F2-9537-A3AFDB5B2796}" destId="{0E20B2A9-A0BF-4F28-A92B-D3059A4FA843}" srcOrd="0" destOrd="0" presId="urn:microsoft.com/office/officeart/2005/8/layout/orgChart1"/>
    <dgm:cxn modelId="{C6F624A7-0B0B-4A82-8144-B58C1F727A08}" type="presOf" srcId="{7AF8E470-57CE-44F2-9537-A3AFDB5B2796}" destId="{B6E700BB-5E8E-4313-ABEB-49F6C66A807F}" srcOrd="1" destOrd="0" presId="urn:microsoft.com/office/officeart/2005/8/layout/orgChart1"/>
    <dgm:cxn modelId="{D578E332-C5EE-44D6-BBE9-9AAC34AB5031}" type="presOf" srcId="{9C9EFEA7-EEB6-4527-827C-836BAB100358}" destId="{8E14D5D1-A7DE-48FD-A259-06D3364F67C4}" srcOrd="1" destOrd="0" presId="urn:microsoft.com/office/officeart/2005/8/layout/orgChart1"/>
    <dgm:cxn modelId="{87ACDD88-3434-46B7-B3FA-1F431146E782}" type="presOf" srcId="{74870450-CB38-4CAF-8DAC-EE1DB466142E}" destId="{683DF92B-EFDE-47C9-9BDB-C32B9DDA0217}" srcOrd="0" destOrd="0" presId="urn:microsoft.com/office/officeart/2005/8/layout/orgChart1"/>
    <dgm:cxn modelId="{DE7DFA9F-7EFD-4973-95F5-C0FF440AA0B8}" type="presParOf" srcId="{81BF6E71-3249-402A-97CD-666B837BAFE6}" destId="{ED3C3371-BD35-43DE-98D3-1501F6D3ECFA}" srcOrd="0" destOrd="0" presId="urn:microsoft.com/office/officeart/2005/8/layout/orgChart1"/>
    <dgm:cxn modelId="{CA1B4106-C42D-4430-B908-CF1310A00521}" type="presParOf" srcId="{ED3C3371-BD35-43DE-98D3-1501F6D3ECFA}" destId="{5AF07886-79EC-48AA-954A-6EBFFF94309F}" srcOrd="0" destOrd="0" presId="urn:microsoft.com/office/officeart/2005/8/layout/orgChart1"/>
    <dgm:cxn modelId="{F21145BF-FE7C-4309-8039-EA0D6BF1DF52}" type="presParOf" srcId="{5AF07886-79EC-48AA-954A-6EBFFF94309F}" destId="{49BA9F6A-E359-4D62-BEA0-7D3CC8C6B155}" srcOrd="0" destOrd="0" presId="urn:microsoft.com/office/officeart/2005/8/layout/orgChart1"/>
    <dgm:cxn modelId="{4A6EC5A8-A134-488E-A57F-FB6E061313F0}" type="presParOf" srcId="{5AF07886-79EC-48AA-954A-6EBFFF94309F}" destId="{8E14D5D1-A7DE-48FD-A259-06D3364F67C4}" srcOrd="1" destOrd="0" presId="urn:microsoft.com/office/officeart/2005/8/layout/orgChart1"/>
    <dgm:cxn modelId="{E4295A24-0F7E-4542-8C93-23ADF0D4A9A9}" type="presParOf" srcId="{ED3C3371-BD35-43DE-98D3-1501F6D3ECFA}" destId="{DD617F8A-7887-479E-A99F-209DE481E81A}" srcOrd="1" destOrd="0" presId="urn:microsoft.com/office/officeart/2005/8/layout/orgChart1"/>
    <dgm:cxn modelId="{DD82A4F3-0055-4D37-B29F-68BC456CCD56}" type="presParOf" srcId="{DD617F8A-7887-479E-A99F-209DE481E81A}" destId="{9D130E0B-51D2-4CC4-BBA8-D3C84C9FDD43}" srcOrd="0" destOrd="0" presId="urn:microsoft.com/office/officeart/2005/8/layout/orgChart1"/>
    <dgm:cxn modelId="{1551AAB2-E8CD-448B-8A15-4207BD646F73}" type="presParOf" srcId="{DD617F8A-7887-479E-A99F-209DE481E81A}" destId="{FC5137BB-B811-4762-B02A-99C77E3440B7}" srcOrd="1" destOrd="0" presId="urn:microsoft.com/office/officeart/2005/8/layout/orgChart1"/>
    <dgm:cxn modelId="{16253B7F-1E5F-46BD-A27A-06963107EA4C}" type="presParOf" srcId="{FC5137BB-B811-4762-B02A-99C77E3440B7}" destId="{8CA15597-1BD8-4BB2-A05B-8F5BD56EA187}" srcOrd="0" destOrd="0" presId="urn:microsoft.com/office/officeart/2005/8/layout/orgChart1"/>
    <dgm:cxn modelId="{4FCA9761-E5E9-4089-B598-E7790B305ECB}" type="presParOf" srcId="{8CA15597-1BD8-4BB2-A05B-8F5BD56EA187}" destId="{C1BD3680-BFAE-45F8-A58A-A72554CB83E8}" srcOrd="0" destOrd="0" presId="urn:microsoft.com/office/officeart/2005/8/layout/orgChart1"/>
    <dgm:cxn modelId="{63DDA367-DB08-413B-9840-7404618F2447}" type="presParOf" srcId="{8CA15597-1BD8-4BB2-A05B-8F5BD56EA187}" destId="{D7D8B702-8E3F-4140-8787-BDEC0E6A4AAF}" srcOrd="1" destOrd="0" presId="urn:microsoft.com/office/officeart/2005/8/layout/orgChart1"/>
    <dgm:cxn modelId="{B1CE9817-EE3B-43C8-B8DC-E008CB699366}" type="presParOf" srcId="{FC5137BB-B811-4762-B02A-99C77E3440B7}" destId="{C430753E-CEF5-44B5-A683-E7693252159D}" srcOrd="1" destOrd="0" presId="urn:microsoft.com/office/officeart/2005/8/layout/orgChart1"/>
    <dgm:cxn modelId="{725E438E-1E40-4041-89CB-E27E264DA447}" type="presParOf" srcId="{FC5137BB-B811-4762-B02A-99C77E3440B7}" destId="{35248834-8D1A-45FA-9617-81933216B8D9}" srcOrd="2" destOrd="0" presId="urn:microsoft.com/office/officeart/2005/8/layout/orgChart1"/>
    <dgm:cxn modelId="{97060383-4573-45A3-BEFB-64F5BB5E67EF}" type="presParOf" srcId="{DD617F8A-7887-479E-A99F-209DE481E81A}" destId="{683DF92B-EFDE-47C9-9BDB-C32B9DDA0217}" srcOrd="2" destOrd="0" presId="urn:microsoft.com/office/officeart/2005/8/layout/orgChart1"/>
    <dgm:cxn modelId="{6E4FF987-1344-4B59-B631-1634DAB5124B}" type="presParOf" srcId="{DD617F8A-7887-479E-A99F-209DE481E81A}" destId="{BAD85020-8D15-49E4-AFCE-D9537B8AAF79}" srcOrd="3" destOrd="0" presId="urn:microsoft.com/office/officeart/2005/8/layout/orgChart1"/>
    <dgm:cxn modelId="{D4F3B5D2-1132-4D36-8BEC-37A375F6909B}" type="presParOf" srcId="{BAD85020-8D15-49E4-AFCE-D9537B8AAF79}" destId="{2F32DD16-0049-425B-BC30-ABD181371E65}" srcOrd="0" destOrd="0" presId="urn:microsoft.com/office/officeart/2005/8/layout/orgChart1"/>
    <dgm:cxn modelId="{E0CAC3C7-4BF6-4204-8B17-61B6B9677972}" type="presParOf" srcId="{2F32DD16-0049-425B-BC30-ABD181371E65}" destId="{87DA2A5B-5D7D-4D0A-B484-D824388105A4}" srcOrd="0" destOrd="0" presId="urn:microsoft.com/office/officeart/2005/8/layout/orgChart1"/>
    <dgm:cxn modelId="{92067B0C-A5AE-4AFE-8FC8-E514AF4F76EE}" type="presParOf" srcId="{2F32DD16-0049-425B-BC30-ABD181371E65}" destId="{95008998-EED1-4CFC-B58F-83C95B3F39E1}" srcOrd="1" destOrd="0" presId="urn:microsoft.com/office/officeart/2005/8/layout/orgChart1"/>
    <dgm:cxn modelId="{A7BD1D6F-86B9-438F-8D55-07762269D077}" type="presParOf" srcId="{BAD85020-8D15-49E4-AFCE-D9537B8AAF79}" destId="{83BA5497-2800-4546-942B-9528B0E64175}" srcOrd="1" destOrd="0" presId="urn:microsoft.com/office/officeart/2005/8/layout/orgChart1"/>
    <dgm:cxn modelId="{96A13166-125D-490F-8B93-AFA8FF7C2E12}" type="presParOf" srcId="{BAD85020-8D15-49E4-AFCE-D9537B8AAF79}" destId="{6CA422E3-AC23-4F49-B81F-AE1DA769AAB8}" srcOrd="2" destOrd="0" presId="urn:microsoft.com/office/officeart/2005/8/layout/orgChart1"/>
    <dgm:cxn modelId="{6C45A3D8-240D-427A-9865-77585EDAF129}" type="presParOf" srcId="{DD617F8A-7887-479E-A99F-209DE481E81A}" destId="{C9CFE1E5-E912-4B11-9C7D-034A61F0B71C}" srcOrd="4" destOrd="0" presId="urn:microsoft.com/office/officeart/2005/8/layout/orgChart1"/>
    <dgm:cxn modelId="{C78C3954-B9A9-4A0A-BA59-C90D5BF4841F}" type="presParOf" srcId="{DD617F8A-7887-479E-A99F-209DE481E81A}" destId="{1AE21F3B-E1F1-481B-920D-773C7C14E454}" srcOrd="5" destOrd="0" presId="urn:microsoft.com/office/officeart/2005/8/layout/orgChart1"/>
    <dgm:cxn modelId="{9731F6BE-2CB1-41BE-A820-0DF446E724F2}" type="presParOf" srcId="{1AE21F3B-E1F1-481B-920D-773C7C14E454}" destId="{78883135-FD3D-4795-A6F2-21AF6AADEBDC}" srcOrd="0" destOrd="0" presId="urn:microsoft.com/office/officeart/2005/8/layout/orgChart1"/>
    <dgm:cxn modelId="{26959C2D-C2DE-4BBF-9024-C2C1A6DFF512}" type="presParOf" srcId="{78883135-FD3D-4795-A6F2-21AF6AADEBDC}" destId="{0E20B2A9-A0BF-4F28-A92B-D3059A4FA843}" srcOrd="0" destOrd="0" presId="urn:microsoft.com/office/officeart/2005/8/layout/orgChart1"/>
    <dgm:cxn modelId="{544A0C39-E99E-4F0E-9FEB-0D481197F3A7}" type="presParOf" srcId="{78883135-FD3D-4795-A6F2-21AF6AADEBDC}" destId="{B6E700BB-5E8E-4313-ABEB-49F6C66A807F}" srcOrd="1" destOrd="0" presId="urn:microsoft.com/office/officeart/2005/8/layout/orgChart1"/>
    <dgm:cxn modelId="{78676F80-1DE6-4448-9FCF-30A6A79E029E}" type="presParOf" srcId="{1AE21F3B-E1F1-481B-920D-773C7C14E454}" destId="{2624D815-0D8E-402C-8881-719015F091C4}" srcOrd="1" destOrd="0" presId="urn:microsoft.com/office/officeart/2005/8/layout/orgChart1"/>
    <dgm:cxn modelId="{28246D65-E58C-421E-90D7-27203481C22D}" type="presParOf" srcId="{1AE21F3B-E1F1-481B-920D-773C7C14E454}" destId="{2F853D70-C63F-4CCB-BC7A-1A916BA520C1}" srcOrd="2" destOrd="0" presId="urn:microsoft.com/office/officeart/2005/8/layout/orgChart1"/>
    <dgm:cxn modelId="{127783A7-36B6-43B5-BD45-684A24E42534}" type="presParOf" srcId="{DD617F8A-7887-479E-A99F-209DE481E81A}" destId="{DB67536F-788B-4F6D-A423-5D02CB2B2595}" srcOrd="6" destOrd="0" presId="urn:microsoft.com/office/officeart/2005/8/layout/orgChart1"/>
    <dgm:cxn modelId="{E0DDA429-0900-49A3-89CE-AF2CB168C354}" type="presParOf" srcId="{DD617F8A-7887-479E-A99F-209DE481E81A}" destId="{2A4CEBE8-1E2F-42B5-A309-187311691150}" srcOrd="7" destOrd="0" presId="urn:microsoft.com/office/officeart/2005/8/layout/orgChart1"/>
    <dgm:cxn modelId="{31803BC9-BDFC-4C87-AF9B-25B380B31C56}" type="presParOf" srcId="{2A4CEBE8-1E2F-42B5-A309-187311691150}" destId="{2620F29E-7711-4401-8C13-BB30C20399B4}" srcOrd="0" destOrd="0" presId="urn:microsoft.com/office/officeart/2005/8/layout/orgChart1"/>
    <dgm:cxn modelId="{EDDAB65A-FBEB-4823-9E6D-9005BA9B9B0E}" type="presParOf" srcId="{2620F29E-7711-4401-8C13-BB30C20399B4}" destId="{84F6A8D8-03A9-4313-95A3-0A5F8E50725C}" srcOrd="0" destOrd="0" presId="urn:microsoft.com/office/officeart/2005/8/layout/orgChart1"/>
    <dgm:cxn modelId="{2EF39C40-0B72-43E3-AEEB-64AF5F9B41E5}" type="presParOf" srcId="{2620F29E-7711-4401-8C13-BB30C20399B4}" destId="{57C3B690-EE59-434E-9183-8D8B87792888}" srcOrd="1" destOrd="0" presId="urn:microsoft.com/office/officeart/2005/8/layout/orgChart1"/>
    <dgm:cxn modelId="{AD8E9479-4AF2-4011-A946-0DF75503B0E5}" type="presParOf" srcId="{2A4CEBE8-1E2F-42B5-A309-187311691150}" destId="{D6096F9C-D35B-4C24-8ADC-7AD8ED10E574}" srcOrd="1" destOrd="0" presId="urn:microsoft.com/office/officeart/2005/8/layout/orgChart1"/>
    <dgm:cxn modelId="{F90A40EB-4B69-4FA8-AD10-D39C7338B02A}" type="presParOf" srcId="{2A4CEBE8-1E2F-42B5-A309-187311691150}" destId="{1652C248-42AA-49FD-A6E9-11BCC462FEE4}" srcOrd="2" destOrd="0" presId="urn:microsoft.com/office/officeart/2005/8/layout/orgChart1"/>
    <dgm:cxn modelId="{2A9F8CF5-EA67-478D-B987-D133F36C66CF}" type="presParOf" srcId="{ED3C3371-BD35-43DE-98D3-1501F6D3ECFA}" destId="{9C5ABFE8-CD99-4110-AC0A-F9FBC5B61F6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B97A5BC7-3781-4432-8A3F-C62BC7413C4C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IE"/>
        </a:p>
      </dgm:t>
    </dgm:pt>
    <dgm:pt modelId="{9C9EFEA7-EEB6-4527-827C-836BAB100358}">
      <dgm:prSet phldrT="[Text]" custT="1"/>
      <dgm:spPr>
        <a:xfrm>
          <a:off x="1992970" y="522654"/>
          <a:ext cx="735164" cy="367582"/>
        </a:xfrm>
      </dgm:spPr>
      <dgm:t>
        <a:bodyPr/>
        <a:lstStyle/>
        <a:p>
          <a:r>
            <a:rPr lang="en-IE" sz="2800" b="1" dirty="0" smtClean="0">
              <a:latin typeface="Calibri" panose="020F0502020204030204"/>
              <a:ea typeface="+mn-ea"/>
              <a:cs typeface="+mn-cs"/>
            </a:rPr>
            <a:t>Considerate care</a:t>
          </a:r>
          <a:endParaRPr lang="en-IE" sz="2800" b="1" dirty="0">
            <a:latin typeface="Calibri" panose="020F0502020204030204"/>
            <a:ea typeface="+mn-ea"/>
            <a:cs typeface="+mn-cs"/>
          </a:endParaRPr>
        </a:p>
      </dgm:t>
    </dgm:pt>
    <dgm:pt modelId="{6A24E99D-FDC7-4764-8F50-D0792E961028}" type="parTrans" cxnId="{BA41DFE4-89D5-41CF-8E19-A6EA6A802715}">
      <dgm:prSet/>
      <dgm:spPr>
        <a:xfrm>
          <a:off x="2360553" y="368270"/>
          <a:ext cx="2668646" cy="154384"/>
        </a:xfrm>
      </dgm:spPr>
      <dgm:t>
        <a:bodyPr/>
        <a:lstStyle/>
        <a:p>
          <a:endParaRPr lang="en-IE"/>
        </a:p>
      </dgm:t>
    </dgm:pt>
    <dgm:pt modelId="{91BB75FC-5F41-4C0C-BA8D-FA2B348304DA}" type="sibTrans" cxnId="{BA41DFE4-89D5-41CF-8E19-A6EA6A802715}">
      <dgm:prSet/>
      <dgm:spPr/>
      <dgm:t>
        <a:bodyPr/>
        <a:lstStyle/>
        <a:p>
          <a:endParaRPr lang="en-IE"/>
        </a:p>
      </dgm:t>
    </dgm:pt>
    <dgm:pt modelId="{E060AE0E-5264-48D2-9F93-7D3F2352F4A7}">
      <dgm:prSet phldrT="[Text]" custT="1"/>
      <dgm:spPr>
        <a:xfrm>
          <a:off x="2176762" y="1044621"/>
          <a:ext cx="735164" cy="367582"/>
        </a:xfrm>
      </dgm:spPr>
      <dgm:t>
        <a:bodyPr/>
        <a:lstStyle/>
        <a:p>
          <a:r>
            <a:rPr lang="en-US" sz="2400" b="1" i="1" dirty="0" smtClean="0">
              <a:latin typeface="Calibri" panose="020F0502020204030204"/>
              <a:ea typeface="+mn-ea"/>
              <a:cs typeface="+mn-cs"/>
            </a:rPr>
            <a:t>“was supported by familiar staff throughout”</a:t>
          </a:r>
          <a:endParaRPr lang="en-IE" sz="2400" dirty="0">
            <a:latin typeface="Calibri" panose="020F0502020204030204"/>
            <a:ea typeface="+mn-ea"/>
            <a:cs typeface="+mn-cs"/>
          </a:endParaRPr>
        </a:p>
      </dgm:t>
    </dgm:pt>
    <dgm:pt modelId="{FEB3032B-1698-4078-8F12-D3F1DDB8298E}" type="parTrans" cxnId="{7436D055-8B44-4EC6-ACB6-5F7D0E86FDB0}">
      <dgm:prSet/>
      <dgm:spPr>
        <a:xfrm>
          <a:off x="2066487" y="890236"/>
          <a:ext cx="110274" cy="338175"/>
        </a:xfrm>
      </dgm:spPr>
      <dgm:t>
        <a:bodyPr/>
        <a:lstStyle/>
        <a:p>
          <a:endParaRPr lang="en-IE"/>
        </a:p>
      </dgm:t>
    </dgm:pt>
    <dgm:pt modelId="{2EA99F53-5145-4862-AB2E-AD4BC33D8F10}" type="sibTrans" cxnId="{7436D055-8B44-4EC6-ACB6-5F7D0E86FDB0}">
      <dgm:prSet/>
      <dgm:spPr/>
      <dgm:t>
        <a:bodyPr/>
        <a:lstStyle/>
        <a:p>
          <a:endParaRPr lang="en-IE"/>
        </a:p>
      </dgm:t>
    </dgm:pt>
    <dgm:pt modelId="{B97B6229-21E4-4B55-BDFA-C05EFA7D8F1E}">
      <dgm:prSet phldrT="[Text]" custT="1"/>
      <dgm:spPr>
        <a:xfrm>
          <a:off x="2176762" y="1566588"/>
          <a:ext cx="735164" cy="367582"/>
        </a:xfrm>
      </dgm:spPr>
      <dgm:t>
        <a:bodyPr/>
        <a:lstStyle/>
        <a:p>
          <a:r>
            <a:rPr lang="en-US" sz="2000" b="1" i="1" dirty="0" smtClean="0">
              <a:solidFill>
                <a:srgbClr val="BC5090"/>
              </a:solidFill>
              <a:latin typeface="Calibri" panose="020F0502020204030204"/>
              <a:ea typeface="+mn-ea"/>
              <a:cs typeface="+mn-cs"/>
            </a:rPr>
            <a:t>“Close supervision of residents maintained until power resumed”</a:t>
          </a:r>
          <a:endParaRPr lang="en-IE" sz="800" dirty="0">
            <a:solidFill>
              <a:srgbClr val="BC5090"/>
            </a:solidFill>
            <a:latin typeface="Calibri" panose="020F0502020204030204"/>
            <a:ea typeface="+mn-ea"/>
            <a:cs typeface="+mn-cs"/>
          </a:endParaRPr>
        </a:p>
      </dgm:t>
    </dgm:pt>
    <dgm:pt modelId="{74870450-CB38-4CAF-8DAC-EE1DB466142E}" type="parTrans" cxnId="{8F08396E-D310-40B1-B0D4-9A0145D50014}">
      <dgm:prSet/>
      <dgm:spPr>
        <a:xfrm>
          <a:off x="2066487" y="890236"/>
          <a:ext cx="110274" cy="860142"/>
        </a:xfrm>
      </dgm:spPr>
      <dgm:t>
        <a:bodyPr/>
        <a:lstStyle/>
        <a:p>
          <a:endParaRPr lang="en-IE"/>
        </a:p>
      </dgm:t>
    </dgm:pt>
    <dgm:pt modelId="{FCC843EE-078F-4839-9073-DB9C1446DC5C}" type="sibTrans" cxnId="{8F08396E-D310-40B1-B0D4-9A0145D50014}">
      <dgm:prSet/>
      <dgm:spPr/>
      <dgm:t>
        <a:bodyPr/>
        <a:lstStyle/>
        <a:p>
          <a:endParaRPr lang="en-IE"/>
        </a:p>
      </dgm:t>
    </dgm:pt>
    <dgm:pt modelId="{7AF8E470-57CE-44F2-9537-A3AFDB5B2796}">
      <dgm:prSet phldrT="[Text]" custT="1"/>
      <dgm:spPr>
        <a:xfrm>
          <a:off x="2176762" y="2088554"/>
          <a:ext cx="735164" cy="367582"/>
        </a:xfrm>
      </dgm:spPr>
      <dgm:t>
        <a:bodyPr/>
        <a:lstStyle/>
        <a:p>
          <a:r>
            <a:rPr lang="en-IE" sz="2400" dirty="0" smtClean="0">
              <a:latin typeface="Calibri" panose="020F0502020204030204"/>
              <a:ea typeface="+mn-ea"/>
              <a:cs typeface="+mn-cs"/>
            </a:rPr>
            <a:t>Person centred care</a:t>
          </a:r>
          <a:endParaRPr lang="en-IE" sz="2400" dirty="0">
            <a:latin typeface="Calibri" panose="020F0502020204030204"/>
            <a:ea typeface="+mn-ea"/>
            <a:cs typeface="+mn-cs"/>
          </a:endParaRPr>
        </a:p>
      </dgm:t>
    </dgm:pt>
    <dgm:pt modelId="{C12251EC-7BC6-4BFF-BFB1-ACFDF549D510}" type="parTrans" cxnId="{76C77423-7CD1-49FB-BDC8-C89070811565}">
      <dgm:prSet/>
      <dgm:spPr>
        <a:xfrm>
          <a:off x="2066487" y="890236"/>
          <a:ext cx="110274" cy="1382109"/>
        </a:xfrm>
      </dgm:spPr>
      <dgm:t>
        <a:bodyPr/>
        <a:lstStyle/>
        <a:p>
          <a:endParaRPr lang="en-IE"/>
        </a:p>
      </dgm:t>
    </dgm:pt>
    <dgm:pt modelId="{F08D615A-8407-4D9B-8A4D-401D73E806D7}" type="sibTrans" cxnId="{76C77423-7CD1-49FB-BDC8-C89070811565}">
      <dgm:prSet/>
      <dgm:spPr/>
      <dgm:t>
        <a:bodyPr/>
        <a:lstStyle/>
        <a:p>
          <a:endParaRPr lang="en-IE"/>
        </a:p>
      </dgm:t>
    </dgm:pt>
    <dgm:pt modelId="{8452B7F9-FD7B-4208-9F3C-BE4998DAE972}">
      <dgm:prSet phldrT="[Text]" custT="1"/>
      <dgm:spPr>
        <a:xfrm>
          <a:off x="2176762" y="2610521"/>
          <a:ext cx="735164" cy="367582"/>
        </a:xfrm>
      </dgm:spPr>
      <dgm:t>
        <a:bodyPr/>
        <a:lstStyle/>
        <a:p>
          <a:r>
            <a:rPr lang="en-IE" sz="2400" dirty="0" smtClean="0">
              <a:latin typeface="Calibri" panose="020F0502020204030204"/>
              <a:ea typeface="+mn-ea"/>
              <a:cs typeface="+mn-cs"/>
            </a:rPr>
            <a:t>Reassurance</a:t>
          </a:r>
          <a:endParaRPr lang="en-IE" sz="900" dirty="0">
            <a:latin typeface="Calibri" panose="020F0502020204030204"/>
            <a:ea typeface="+mn-ea"/>
            <a:cs typeface="+mn-cs"/>
          </a:endParaRPr>
        </a:p>
      </dgm:t>
    </dgm:pt>
    <dgm:pt modelId="{236A14CD-3BC6-4B00-BAF3-B6315CCBEBB7}" type="parTrans" cxnId="{7384B570-374E-47E8-AD64-EABAAF36C9ED}">
      <dgm:prSet/>
      <dgm:spPr>
        <a:xfrm>
          <a:off x="2066487" y="890236"/>
          <a:ext cx="110274" cy="1904075"/>
        </a:xfrm>
      </dgm:spPr>
      <dgm:t>
        <a:bodyPr/>
        <a:lstStyle/>
        <a:p>
          <a:endParaRPr lang="en-IE"/>
        </a:p>
      </dgm:t>
    </dgm:pt>
    <dgm:pt modelId="{CF16BAC5-5D9F-4050-8401-72B595E16662}" type="sibTrans" cxnId="{7384B570-374E-47E8-AD64-EABAAF36C9ED}">
      <dgm:prSet/>
      <dgm:spPr/>
      <dgm:t>
        <a:bodyPr/>
        <a:lstStyle/>
        <a:p>
          <a:endParaRPr lang="en-IE"/>
        </a:p>
      </dgm:t>
    </dgm:pt>
    <dgm:pt modelId="{81BF6E71-3249-402A-97CD-666B837BAFE6}" type="pres">
      <dgm:prSet presAssocID="{B97A5BC7-3781-4432-8A3F-C62BC7413C4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IE"/>
        </a:p>
      </dgm:t>
    </dgm:pt>
    <dgm:pt modelId="{ED3C3371-BD35-43DE-98D3-1501F6D3ECFA}" type="pres">
      <dgm:prSet presAssocID="{9C9EFEA7-EEB6-4527-827C-836BAB100358}" presName="hierRoot1" presStyleCnt="0">
        <dgm:presLayoutVars>
          <dgm:hierBranch val="init"/>
        </dgm:presLayoutVars>
      </dgm:prSet>
      <dgm:spPr/>
    </dgm:pt>
    <dgm:pt modelId="{5AF07886-79EC-48AA-954A-6EBFFF94309F}" type="pres">
      <dgm:prSet presAssocID="{9C9EFEA7-EEB6-4527-827C-836BAB100358}" presName="rootComposite1" presStyleCnt="0"/>
      <dgm:spPr/>
    </dgm:pt>
    <dgm:pt modelId="{49BA9F6A-E359-4D62-BEA0-7D3CC8C6B155}" type="pres">
      <dgm:prSet presAssocID="{9C9EFEA7-EEB6-4527-827C-836BAB100358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8E14D5D1-A7DE-48FD-A259-06D3364F67C4}" type="pres">
      <dgm:prSet presAssocID="{9C9EFEA7-EEB6-4527-827C-836BAB100358}" presName="rootConnector1" presStyleLbl="node1" presStyleIdx="0" presStyleCnt="0"/>
      <dgm:spPr/>
      <dgm:t>
        <a:bodyPr/>
        <a:lstStyle/>
        <a:p>
          <a:endParaRPr lang="en-IE"/>
        </a:p>
      </dgm:t>
    </dgm:pt>
    <dgm:pt modelId="{DD617F8A-7887-479E-A99F-209DE481E81A}" type="pres">
      <dgm:prSet presAssocID="{9C9EFEA7-EEB6-4527-827C-836BAB100358}" presName="hierChild2" presStyleCnt="0"/>
      <dgm:spPr/>
    </dgm:pt>
    <dgm:pt modelId="{9D130E0B-51D2-4CC4-BBA8-D3C84C9FDD43}" type="pres">
      <dgm:prSet presAssocID="{FEB3032B-1698-4078-8F12-D3F1DDB8298E}" presName="Name37" presStyleLbl="parChTrans1D2" presStyleIdx="0" presStyleCnt="4"/>
      <dgm:spPr/>
      <dgm:t>
        <a:bodyPr/>
        <a:lstStyle/>
        <a:p>
          <a:endParaRPr lang="en-IE"/>
        </a:p>
      </dgm:t>
    </dgm:pt>
    <dgm:pt modelId="{FC5137BB-B811-4762-B02A-99C77E3440B7}" type="pres">
      <dgm:prSet presAssocID="{E060AE0E-5264-48D2-9F93-7D3F2352F4A7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E"/>
        </a:p>
      </dgm:t>
    </dgm:pt>
    <dgm:pt modelId="{8CA15597-1BD8-4BB2-A05B-8F5BD56EA187}" type="pres">
      <dgm:prSet presAssocID="{E060AE0E-5264-48D2-9F93-7D3F2352F4A7}" presName="rootComposite" presStyleCnt="0"/>
      <dgm:spPr/>
      <dgm:t>
        <a:bodyPr/>
        <a:lstStyle/>
        <a:p>
          <a:endParaRPr lang="en-IE"/>
        </a:p>
      </dgm:t>
    </dgm:pt>
    <dgm:pt modelId="{C1BD3680-BFAE-45F8-A58A-A72554CB83E8}" type="pres">
      <dgm:prSet presAssocID="{E060AE0E-5264-48D2-9F93-7D3F2352F4A7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D7D8B702-8E3F-4140-8787-BDEC0E6A4AAF}" type="pres">
      <dgm:prSet presAssocID="{E060AE0E-5264-48D2-9F93-7D3F2352F4A7}" presName="rootConnector" presStyleLbl="node2" presStyleIdx="0" presStyleCnt="4"/>
      <dgm:spPr/>
      <dgm:t>
        <a:bodyPr/>
        <a:lstStyle/>
        <a:p>
          <a:endParaRPr lang="en-IE"/>
        </a:p>
      </dgm:t>
    </dgm:pt>
    <dgm:pt modelId="{C430753E-CEF5-44B5-A683-E7693252159D}" type="pres">
      <dgm:prSet presAssocID="{E060AE0E-5264-48D2-9F93-7D3F2352F4A7}" presName="hierChild4" presStyleCnt="0"/>
      <dgm:spPr/>
      <dgm:t>
        <a:bodyPr/>
        <a:lstStyle/>
        <a:p>
          <a:endParaRPr lang="en-IE"/>
        </a:p>
      </dgm:t>
    </dgm:pt>
    <dgm:pt modelId="{35248834-8D1A-45FA-9617-81933216B8D9}" type="pres">
      <dgm:prSet presAssocID="{E060AE0E-5264-48D2-9F93-7D3F2352F4A7}" presName="hierChild5" presStyleCnt="0"/>
      <dgm:spPr/>
      <dgm:t>
        <a:bodyPr/>
        <a:lstStyle/>
        <a:p>
          <a:endParaRPr lang="en-IE"/>
        </a:p>
      </dgm:t>
    </dgm:pt>
    <dgm:pt modelId="{683DF92B-EFDE-47C9-9BDB-C32B9DDA0217}" type="pres">
      <dgm:prSet presAssocID="{74870450-CB38-4CAF-8DAC-EE1DB466142E}" presName="Name37" presStyleLbl="parChTrans1D2" presStyleIdx="1" presStyleCnt="4"/>
      <dgm:spPr/>
      <dgm:t>
        <a:bodyPr/>
        <a:lstStyle/>
        <a:p>
          <a:endParaRPr lang="en-IE"/>
        </a:p>
      </dgm:t>
    </dgm:pt>
    <dgm:pt modelId="{BAD85020-8D15-49E4-AFCE-D9537B8AAF79}" type="pres">
      <dgm:prSet presAssocID="{B97B6229-21E4-4B55-BDFA-C05EFA7D8F1E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E"/>
        </a:p>
      </dgm:t>
    </dgm:pt>
    <dgm:pt modelId="{2F32DD16-0049-425B-BC30-ABD181371E65}" type="pres">
      <dgm:prSet presAssocID="{B97B6229-21E4-4B55-BDFA-C05EFA7D8F1E}" presName="rootComposite" presStyleCnt="0"/>
      <dgm:spPr/>
      <dgm:t>
        <a:bodyPr/>
        <a:lstStyle/>
        <a:p>
          <a:endParaRPr lang="en-IE"/>
        </a:p>
      </dgm:t>
    </dgm:pt>
    <dgm:pt modelId="{87DA2A5B-5D7D-4D0A-B484-D824388105A4}" type="pres">
      <dgm:prSet presAssocID="{B97B6229-21E4-4B55-BDFA-C05EFA7D8F1E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95008998-EED1-4CFC-B58F-83C95B3F39E1}" type="pres">
      <dgm:prSet presAssocID="{B97B6229-21E4-4B55-BDFA-C05EFA7D8F1E}" presName="rootConnector" presStyleLbl="node2" presStyleIdx="1" presStyleCnt="4"/>
      <dgm:spPr/>
      <dgm:t>
        <a:bodyPr/>
        <a:lstStyle/>
        <a:p>
          <a:endParaRPr lang="en-IE"/>
        </a:p>
      </dgm:t>
    </dgm:pt>
    <dgm:pt modelId="{83BA5497-2800-4546-942B-9528B0E64175}" type="pres">
      <dgm:prSet presAssocID="{B97B6229-21E4-4B55-BDFA-C05EFA7D8F1E}" presName="hierChild4" presStyleCnt="0"/>
      <dgm:spPr/>
      <dgm:t>
        <a:bodyPr/>
        <a:lstStyle/>
        <a:p>
          <a:endParaRPr lang="en-IE"/>
        </a:p>
      </dgm:t>
    </dgm:pt>
    <dgm:pt modelId="{6CA422E3-AC23-4F49-B81F-AE1DA769AAB8}" type="pres">
      <dgm:prSet presAssocID="{B97B6229-21E4-4B55-BDFA-C05EFA7D8F1E}" presName="hierChild5" presStyleCnt="0"/>
      <dgm:spPr/>
      <dgm:t>
        <a:bodyPr/>
        <a:lstStyle/>
        <a:p>
          <a:endParaRPr lang="en-IE"/>
        </a:p>
      </dgm:t>
    </dgm:pt>
    <dgm:pt modelId="{C9CFE1E5-E912-4B11-9C7D-034A61F0B71C}" type="pres">
      <dgm:prSet presAssocID="{C12251EC-7BC6-4BFF-BFB1-ACFDF549D510}" presName="Name37" presStyleLbl="parChTrans1D2" presStyleIdx="2" presStyleCnt="4"/>
      <dgm:spPr/>
      <dgm:t>
        <a:bodyPr/>
        <a:lstStyle/>
        <a:p>
          <a:endParaRPr lang="en-IE"/>
        </a:p>
      </dgm:t>
    </dgm:pt>
    <dgm:pt modelId="{1AE21F3B-E1F1-481B-920D-773C7C14E454}" type="pres">
      <dgm:prSet presAssocID="{7AF8E470-57CE-44F2-9537-A3AFDB5B2796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E"/>
        </a:p>
      </dgm:t>
    </dgm:pt>
    <dgm:pt modelId="{78883135-FD3D-4795-A6F2-21AF6AADEBDC}" type="pres">
      <dgm:prSet presAssocID="{7AF8E470-57CE-44F2-9537-A3AFDB5B2796}" presName="rootComposite" presStyleCnt="0"/>
      <dgm:spPr/>
      <dgm:t>
        <a:bodyPr/>
        <a:lstStyle/>
        <a:p>
          <a:endParaRPr lang="en-IE"/>
        </a:p>
      </dgm:t>
    </dgm:pt>
    <dgm:pt modelId="{0E20B2A9-A0BF-4F28-A92B-D3059A4FA843}" type="pres">
      <dgm:prSet presAssocID="{7AF8E470-57CE-44F2-9537-A3AFDB5B2796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B6E700BB-5E8E-4313-ABEB-49F6C66A807F}" type="pres">
      <dgm:prSet presAssocID="{7AF8E470-57CE-44F2-9537-A3AFDB5B2796}" presName="rootConnector" presStyleLbl="node2" presStyleIdx="2" presStyleCnt="4"/>
      <dgm:spPr/>
      <dgm:t>
        <a:bodyPr/>
        <a:lstStyle/>
        <a:p>
          <a:endParaRPr lang="en-IE"/>
        </a:p>
      </dgm:t>
    </dgm:pt>
    <dgm:pt modelId="{2624D815-0D8E-402C-8881-719015F091C4}" type="pres">
      <dgm:prSet presAssocID="{7AF8E470-57CE-44F2-9537-A3AFDB5B2796}" presName="hierChild4" presStyleCnt="0"/>
      <dgm:spPr/>
      <dgm:t>
        <a:bodyPr/>
        <a:lstStyle/>
        <a:p>
          <a:endParaRPr lang="en-IE"/>
        </a:p>
      </dgm:t>
    </dgm:pt>
    <dgm:pt modelId="{2F853D70-C63F-4CCB-BC7A-1A916BA520C1}" type="pres">
      <dgm:prSet presAssocID="{7AF8E470-57CE-44F2-9537-A3AFDB5B2796}" presName="hierChild5" presStyleCnt="0"/>
      <dgm:spPr/>
      <dgm:t>
        <a:bodyPr/>
        <a:lstStyle/>
        <a:p>
          <a:endParaRPr lang="en-IE"/>
        </a:p>
      </dgm:t>
    </dgm:pt>
    <dgm:pt modelId="{DB67536F-788B-4F6D-A423-5D02CB2B2595}" type="pres">
      <dgm:prSet presAssocID="{236A14CD-3BC6-4B00-BAF3-B6315CCBEBB7}" presName="Name37" presStyleLbl="parChTrans1D2" presStyleIdx="3" presStyleCnt="4"/>
      <dgm:spPr/>
      <dgm:t>
        <a:bodyPr/>
        <a:lstStyle/>
        <a:p>
          <a:endParaRPr lang="en-IE"/>
        </a:p>
      </dgm:t>
    </dgm:pt>
    <dgm:pt modelId="{2A4CEBE8-1E2F-42B5-A309-187311691150}" type="pres">
      <dgm:prSet presAssocID="{8452B7F9-FD7B-4208-9F3C-BE4998DAE972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E"/>
        </a:p>
      </dgm:t>
    </dgm:pt>
    <dgm:pt modelId="{2620F29E-7711-4401-8C13-BB30C20399B4}" type="pres">
      <dgm:prSet presAssocID="{8452B7F9-FD7B-4208-9F3C-BE4998DAE972}" presName="rootComposite" presStyleCnt="0"/>
      <dgm:spPr/>
      <dgm:t>
        <a:bodyPr/>
        <a:lstStyle/>
        <a:p>
          <a:endParaRPr lang="en-IE"/>
        </a:p>
      </dgm:t>
    </dgm:pt>
    <dgm:pt modelId="{84F6A8D8-03A9-4313-95A3-0A5F8E50725C}" type="pres">
      <dgm:prSet presAssocID="{8452B7F9-FD7B-4208-9F3C-BE4998DAE972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57C3B690-EE59-434E-9183-8D8B87792888}" type="pres">
      <dgm:prSet presAssocID="{8452B7F9-FD7B-4208-9F3C-BE4998DAE972}" presName="rootConnector" presStyleLbl="node2" presStyleIdx="3" presStyleCnt="4"/>
      <dgm:spPr/>
      <dgm:t>
        <a:bodyPr/>
        <a:lstStyle/>
        <a:p>
          <a:endParaRPr lang="en-IE"/>
        </a:p>
      </dgm:t>
    </dgm:pt>
    <dgm:pt modelId="{D6096F9C-D35B-4C24-8ADC-7AD8ED10E574}" type="pres">
      <dgm:prSet presAssocID="{8452B7F9-FD7B-4208-9F3C-BE4998DAE972}" presName="hierChild4" presStyleCnt="0"/>
      <dgm:spPr/>
      <dgm:t>
        <a:bodyPr/>
        <a:lstStyle/>
        <a:p>
          <a:endParaRPr lang="en-IE"/>
        </a:p>
      </dgm:t>
    </dgm:pt>
    <dgm:pt modelId="{1652C248-42AA-49FD-A6E9-11BCC462FEE4}" type="pres">
      <dgm:prSet presAssocID="{8452B7F9-FD7B-4208-9F3C-BE4998DAE972}" presName="hierChild5" presStyleCnt="0"/>
      <dgm:spPr/>
      <dgm:t>
        <a:bodyPr/>
        <a:lstStyle/>
        <a:p>
          <a:endParaRPr lang="en-IE"/>
        </a:p>
      </dgm:t>
    </dgm:pt>
    <dgm:pt modelId="{9C5ABFE8-CD99-4110-AC0A-F9FBC5B61F61}" type="pres">
      <dgm:prSet presAssocID="{9C9EFEA7-EEB6-4527-827C-836BAB100358}" presName="hierChild3" presStyleCnt="0"/>
      <dgm:spPr/>
    </dgm:pt>
  </dgm:ptLst>
  <dgm:cxnLst>
    <dgm:cxn modelId="{C2991373-2C3C-4C84-BCD7-E962468409AA}" type="presOf" srcId="{8452B7F9-FD7B-4208-9F3C-BE4998DAE972}" destId="{84F6A8D8-03A9-4313-95A3-0A5F8E50725C}" srcOrd="0" destOrd="0" presId="urn:microsoft.com/office/officeart/2005/8/layout/orgChart1"/>
    <dgm:cxn modelId="{89297F26-2482-4B0D-BBD0-F694039DE024}" type="presOf" srcId="{E060AE0E-5264-48D2-9F93-7D3F2352F4A7}" destId="{C1BD3680-BFAE-45F8-A58A-A72554CB83E8}" srcOrd="0" destOrd="0" presId="urn:microsoft.com/office/officeart/2005/8/layout/orgChart1"/>
    <dgm:cxn modelId="{7436D055-8B44-4EC6-ACB6-5F7D0E86FDB0}" srcId="{9C9EFEA7-EEB6-4527-827C-836BAB100358}" destId="{E060AE0E-5264-48D2-9F93-7D3F2352F4A7}" srcOrd="0" destOrd="0" parTransId="{FEB3032B-1698-4078-8F12-D3F1DDB8298E}" sibTransId="{2EA99F53-5145-4862-AB2E-AD4BC33D8F10}"/>
    <dgm:cxn modelId="{8F08396E-D310-40B1-B0D4-9A0145D50014}" srcId="{9C9EFEA7-EEB6-4527-827C-836BAB100358}" destId="{B97B6229-21E4-4B55-BDFA-C05EFA7D8F1E}" srcOrd="1" destOrd="0" parTransId="{74870450-CB38-4CAF-8DAC-EE1DB466142E}" sibTransId="{FCC843EE-078F-4839-9073-DB9C1446DC5C}"/>
    <dgm:cxn modelId="{D66F88AD-ACC5-46A1-A68A-B9066DC0AB91}" type="presOf" srcId="{236A14CD-3BC6-4B00-BAF3-B6315CCBEBB7}" destId="{DB67536F-788B-4F6D-A423-5D02CB2B2595}" srcOrd="0" destOrd="0" presId="urn:microsoft.com/office/officeart/2005/8/layout/orgChart1"/>
    <dgm:cxn modelId="{3C66D858-2B5A-4640-B080-00B37417538E}" type="presOf" srcId="{7AF8E470-57CE-44F2-9537-A3AFDB5B2796}" destId="{0E20B2A9-A0BF-4F28-A92B-D3059A4FA843}" srcOrd="0" destOrd="0" presId="urn:microsoft.com/office/officeart/2005/8/layout/orgChart1"/>
    <dgm:cxn modelId="{76C77423-7CD1-49FB-BDC8-C89070811565}" srcId="{9C9EFEA7-EEB6-4527-827C-836BAB100358}" destId="{7AF8E470-57CE-44F2-9537-A3AFDB5B2796}" srcOrd="2" destOrd="0" parTransId="{C12251EC-7BC6-4BFF-BFB1-ACFDF549D510}" sibTransId="{F08D615A-8407-4D9B-8A4D-401D73E806D7}"/>
    <dgm:cxn modelId="{3628D1E2-9C88-429E-962E-2EE23EDA54B7}" type="presOf" srcId="{9C9EFEA7-EEB6-4527-827C-836BAB100358}" destId="{49BA9F6A-E359-4D62-BEA0-7D3CC8C6B155}" srcOrd="0" destOrd="0" presId="urn:microsoft.com/office/officeart/2005/8/layout/orgChart1"/>
    <dgm:cxn modelId="{13936196-4293-4432-9509-89110ECF091C}" type="presOf" srcId="{B97A5BC7-3781-4432-8A3F-C62BC7413C4C}" destId="{81BF6E71-3249-402A-97CD-666B837BAFE6}" srcOrd="0" destOrd="0" presId="urn:microsoft.com/office/officeart/2005/8/layout/orgChart1"/>
    <dgm:cxn modelId="{788BA655-B31C-4494-98A9-ED61A6CCC05F}" type="presOf" srcId="{B97B6229-21E4-4B55-BDFA-C05EFA7D8F1E}" destId="{95008998-EED1-4CFC-B58F-83C95B3F39E1}" srcOrd="1" destOrd="0" presId="urn:microsoft.com/office/officeart/2005/8/layout/orgChart1"/>
    <dgm:cxn modelId="{7384B570-374E-47E8-AD64-EABAAF36C9ED}" srcId="{9C9EFEA7-EEB6-4527-827C-836BAB100358}" destId="{8452B7F9-FD7B-4208-9F3C-BE4998DAE972}" srcOrd="3" destOrd="0" parTransId="{236A14CD-3BC6-4B00-BAF3-B6315CCBEBB7}" sibTransId="{CF16BAC5-5D9F-4050-8401-72B595E16662}"/>
    <dgm:cxn modelId="{3659A850-0FE2-4043-BE06-0DD9939B36E2}" type="presOf" srcId="{E060AE0E-5264-48D2-9F93-7D3F2352F4A7}" destId="{D7D8B702-8E3F-4140-8787-BDEC0E6A4AAF}" srcOrd="1" destOrd="0" presId="urn:microsoft.com/office/officeart/2005/8/layout/orgChart1"/>
    <dgm:cxn modelId="{58A19421-CA14-4EBB-9484-F98D3E48F4EF}" type="presOf" srcId="{B97B6229-21E4-4B55-BDFA-C05EFA7D8F1E}" destId="{87DA2A5B-5D7D-4D0A-B484-D824388105A4}" srcOrd="0" destOrd="0" presId="urn:microsoft.com/office/officeart/2005/8/layout/orgChart1"/>
    <dgm:cxn modelId="{D940D776-412C-4474-A9A4-98D64F260802}" type="presOf" srcId="{7AF8E470-57CE-44F2-9537-A3AFDB5B2796}" destId="{B6E700BB-5E8E-4313-ABEB-49F6C66A807F}" srcOrd="1" destOrd="0" presId="urn:microsoft.com/office/officeart/2005/8/layout/orgChart1"/>
    <dgm:cxn modelId="{563F74BE-1153-4D3B-BD17-2662CFC8C814}" type="presOf" srcId="{9C9EFEA7-EEB6-4527-827C-836BAB100358}" destId="{8E14D5D1-A7DE-48FD-A259-06D3364F67C4}" srcOrd="1" destOrd="0" presId="urn:microsoft.com/office/officeart/2005/8/layout/orgChart1"/>
    <dgm:cxn modelId="{B519CE9B-339C-4B3A-9382-2083DB46F1E8}" type="presOf" srcId="{74870450-CB38-4CAF-8DAC-EE1DB466142E}" destId="{683DF92B-EFDE-47C9-9BDB-C32B9DDA0217}" srcOrd="0" destOrd="0" presId="urn:microsoft.com/office/officeart/2005/8/layout/orgChart1"/>
    <dgm:cxn modelId="{961F3398-CDD3-4A8D-BEE7-12172D66207A}" type="presOf" srcId="{C12251EC-7BC6-4BFF-BFB1-ACFDF549D510}" destId="{C9CFE1E5-E912-4B11-9C7D-034A61F0B71C}" srcOrd="0" destOrd="0" presId="urn:microsoft.com/office/officeart/2005/8/layout/orgChart1"/>
    <dgm:cxn modelId="{744BC0C0-BB15-4053-B515-42AF4EC5913E}" type="presOf" srcId="{FEB3032B-1698-4078-8F12-D3F1DDB8298E}" destId="{9D130E0B-51D2-4CC4-BBA8-D3C84C9FDD43}" srcOrd="0" destOrd="0" presId="urn:microsoft.com/office/officeart/2005/8/layout/orgChart1"/>
    <dgm:cxn modelId="{BA41DFE4-89D5-41CF-8E19-A6EA6A802715}" srcId="{B97A5BC7-3781-4432-8A3F-C62BC7413C4C}" destId="{9C9EFEA7-EEB6-4527-827C-836BAB100358}" srcOrd="0" destOrd="0" parTransId="{6A24E99D-FDC7-4764-8F50-D0792E961028}" sibTransId="{91BB75FC-5F41-4C0C-BA8D-FA2B348304DA}"/>
    <dgm:cxn modelId="{1491FF4D-377F-4D71-A26C-B7E111B26033}" type="presOf" srcId="{8452B7F9-FD7B-4208-9F3C-BE4998DAE972}" destId="{57C3B690-EE59-434E-9183-8D8B87792888}" srcOrd="1" destOrd="0" presId="urn:microsoft.com/office/officeart/2005/8/layout/orgChart1"/>
    <dgm:cxn modelId="{306EF992-9A58-4744-BBDF-073D8BF37F78}" type="presParOf" srcId="{81BF6E71-3249-402A-97CD-666B837BAFE6}" destId="{ED3C3371-BD35-43DE-98D3-1501F6D3ECFA}" srcOrd="0" destOrd="0" presId="urn:microsoft.com/office/officeart/2005/8/layout/orgChart1"/>
    <dgm:cxn modelId="{D07D8687-1384-45EA-8F5B-021EFF338709}" type="presParOf" srcId="{ED3C3371-BD35-43DE-98D3-1501F6D3ECFA}" destId="{5AF07886-79EC-48AA-954A-6EBFFF94309F}" srcOrd="0" destOrd="0" presId="urn:microsoft.com/office/officeart/2005/8/layout/orgChart1"/>
    <dgm:cxn modelId="{AAD587AD-281C-4880-945E-81D6B5A6ED56}" type="presParOf" srcId="{5AF07886-79EC-48AA-954A-6EBFFF94309F}" destId="{49BA9F6A-E359-4D62-BEA0-7D3CC8C6B155}" srcOrd="0" destOrd="0" presId="urn:microsoft.com/office/officeart/2005/8/layout/orgChart1"/>
    <dgm:cxn modelId="{D39A6EAC-78C8-4357-A7AB-D5BA96CADDCA}" type="presParOf" srcId="{5AF07886-79EC-48AA-954A-6EBFFF94309F}" destId="{8E14D5D1-A7DE-48FD-A259-06D3364F67C4}" srcOrd="1" destOrd="0" presId="urn:microsoft.com/office/officeart/2005/8/layout/orgChart1"/>
    <dgm:cxn modelId="{ED10ED40-FA02-4968-BB9B-1CA933A4C102}" type="presParOf" srcId="{ED3C3371-BD35-43DE-98D3-1501F6D3ECFA}" destId="{DD617F8A-7887-479E-A99F-209DE481E81A}" srcOrd="1" destOrd="0" presId="urn:microsoft.com/office/officeart/2005/8/layout/orgChart1"/>
    <dgm:cxn modelId="{256F5339-5B7F-419F-89FF-C5E3E3D2BC6C}" type="presParOf" srcId="{DD617F8A-7887-479E-A99F-209DE481E81A}" destId="{9D130E0B-51D2-4CC4-BBA8-D3C84C9FDD43}" srcOrd="0" destOrd="0" presId="urn:microsoft.com/office/officeart/2005/8/layout/orgChart1"/>
    <dgm:cxn modelId="{2E09024C-2A5B-444A-ADF6-0FE4287DC380}" type="presParOf" srcId="{DD617F8A-7887-479E-A99F-209DE481E81A}" destId="{FC5137BB-B811-4762-B02A-99C77E3440B7}" srcOrd="1" destOrd="0" presId="urn:microsoft.com/office/officeart/2005/8/layout/orgChart1"/>
    <dgm:cxn modelId="{92A0E18F-231B-4689-9050-E98BB5F3BD85}" type="presParOf" srcId="{FC5137BB-B811-4762-B02A-99C77E3440B7}" destId="{8CA15597-1BD8-4BB2-A05B-8F5BD56EA187}" srcOrd="0" destOrd="0" presId="urn:microsoft.com/office/officeart/2005/8/layout/orgChart1"/>
    <dgm:cxn modelId="{4C503D53-35A9-485A-9254-2290E8F08D98}" type="presParOf" srcId="{8CA15597-1BD8-4BB2-A05B-8F5BD56EA187}" destId="{C1BD3680-BFAE-45F8-A58A-A72554CB83E8}" srcOrd="0" destOrd="0" presId="urn:microsoft.com/office/officeart/2005/8/layout/orgChart1"/>
    <dgm:cxn modelId="{86D84E36-8E5A-439D-AB5C-947F15A7B10B}" type="presParOf" srcId="{8CA15597-1BD8-4BB2-A05B-8F5BD56EA187}" destId="{D7D8B702-8E3F-4140-8787-BDEC0E6A4AAF}" srcOrd="1" destOrd="0" presId="urn:microsoft.com/office/officeart/2005/8/layout/orgChart1"/>
    <dgm:cxn modelId="{43FC12F1-7291-41EE-A362-4C96A82D8F6B}" type="presParOf" srcId="{FC5137BB-B811-4762-B02A-99C77E3440B7}" destId="{C430753E-CEF5-44B5-A683-E7693252159D}" srcOrd="1" destOrd="0" presId="urn:microsoft.com/office/officeart/2005/8/layout/orgChart1"/>
    <dgm:cxn modelId="{9D869865-F94E-4DDA-B54C-AACAAFC99DAD}" type="presParOf" srcId="{FC5137BB-B811-4762-B02A-99C77E3440B7}" destId="{35248834-8D1A-45FA-9617-81933216B8D9}" srcOrd="2" destOrd="0" presId="urn:microsoft.com/office/officeart/2005/8/layout/orgChart1"/>
    <dgm:cxn modelId="{FC23837A-301A-4F7C-98B8-FF8DF55E81E2}" type="presParOf" srcId="{DD617F8A-7887-479E-A99F-209DE481E81A}" destId="{683DF92B-EFDE-47C9-9BDB-C32B9DDA0217}" srcOrd="2" destOrd="0" presId="urn:microsoft.com/office/officeart/2005/8/layout/orgChart1"/>
    <dgm:cxn modelId="{9E9A1CA2-271C-4A91-9520-05E7D4CE07F3}" type="presParOf" srcId="{DD617F8A-7887-479E-A99F-209DE481E81A}" destId="{BAD85020-8D15-49E4-AFCE-D9537B8AAF79}" srcOrd="3" destOrd="0" presId="urn:microsoft.com/office/officeart/2005/8/layout/orgChart1"/>
    <dgm:cxn modelId="{4F41635D-BB91-4FF2-A41A-7AF154F8EDF6}" type="presParOf" srcId="{BAD85020-8D15-49E4-AFCE-D9537B8AAF79}" destId="{2F32DD16-0049-425B-BC30-ABD181371E65}" srcOrd="0" destOrd="0" presId="urn:microsoft.com/office/officeart/2005/8/layout/orgChart1"/>
    <dgm:cxn modelId="{5E05B02B-B1F3-4A5C-9FE9-07CBA9AC439E}" type="presParOf" srcId="{2F32DD16-0049-425B-BC30-ABD181371E65}" destId="{87DA2A5B-5D7D-4D0A-B484-D824388105A4}" srcOrd="0" destOrd="0" presId="urn:microsoft.com/office/officeart/2005/8/layout/orgChart1"/>
    <dgm:cxn modelId="{91D6F6A3-8DB1-4BA7-8034-AF0013EB4E65}" type="presParOf" srcId="{2F32DD16-0049-425B-BC30-ABD181371E65}" destId="{95008998-EED1-4CFC-B58F-83C95B3F39E1}" srcOrd="1" destOrd="0" presId="urn:microsoft.com/office/officeart/2005/8/layout/orgChart1"/>
    <dgm:cxn modelId="{13D0B41F-C4BF-46E3-8A46-F886876DBEB9}" type="presParOf" srcId="{BAD85020-8D15-49E4-AFCE-D9537B8AAF79}" destId="{83BA5497-2800-4546-942B-9528B0E64175}" srcOrd="1" destOrd="0" presId="urn:microsoft.com/office/officeart/2005/8/layout/orgChart1"/>
    <dgm:cxn modelId="{03B64AE7-3B42-4FB3-86C1-202CF970DB70}" type="presParOf" srcId="{BAD85020-8D15-49E4-AFCE-D9537B8AAF79}" destId="{6CA422E3-AC23-4F49-B81F-AE1DA769AAB8}" srcOrd="2" destOrd="0" presId="urn:microsoft.com/office/officeart/2005/8/layout/orgChart1"/>
    <dgm:cxn modelId="{5C910876-B092-4B8D-951F-669341685721}" type="presParOf" srcId="{DD617F8A-7887-479E-A99F-209DE481E81A}" destId="{C9CFE1E5-E912-4B11-9C7D-034A61F0B71C}" srcOrd="4" destOrd="0" presId="urn:microsoft.com/office/officeart/2005/8/layout/orgChart1"/>
    <dgm:cxn modelId="{09EAC59F-9FC6-4AA0-B13D-16F1C97533E1}" type="presParOf" srcId="{DD617F8A-7887-479E-A99F-209DE481E81A}" destId="{1AE21F3B-E1F1-481B-920D-773C7C14E454}" srcOrd="5" destOrd="0" presId="urn:microsoft.com/office/officeart/2005/8/layout/orgChart1"/>
    <dgm:cxn modelId="{1206B37A-8A17-4E34-8214-2DA77DA74B36}" type="presParOf" srcId="{1AE21F3B-E1F1-481B-920D-773C7C14E454}" destId="{78883135-FD3D-4795-A6F2-21AF6AADEBDC}" srcOrd="0" destOrd="0" presId="urn:microsoft.com/office/officeart/2005/8/layout/orgChart1"/>
    <dgm:cxn modelId="{61A40438-37AA-4A69-B465-426CF8E54416}" type="presParOf" srcId="{78883135-FD3D-4795-A6F2-21AF6AADEBDC}" destId="{0E20B2A9-A0BF-4F28-A92B-D3059A4FA843}" srcOrd="0" destOrd="0" presId="urn:microsoft.com/office/officeart/2005/8/layout/orgChart1"/>
    <dgm:cxn modelId="{C6FEB4B1-6C31-45CE-9EFA-3A24FBE3546C}" type="presParOf" srcId="{78883135-FD3D-4795-A6F2-21AF6AADEBDC}" destId="{B6E700BB-5E8E-4313-ABEB-49F6C66A807F}" srcOrd="1" destOrd="0" presId="urn:microsoft.com/office/officeart/2005/8/layout/orgChart1"/>
    <dgm:cxn modelId="{1BFD8414-7876-4AC4-8D2A-B971F38B4F6A}" type="presParOf" srcId="{1AE21F3B-E1F1-481B-920D-773C7C14E454}" destId="{2624D815-0D8E-402C-8881-719015F091C4}" srcOrd="1" destOrd="0" presId="urn:microsoft.com/office/officeart/2005/8/layout/orgChart1"/>
    <dgm:cxn modelId="{44222C32-71E4-40F9-9638-C6A0B77351B9}" type="presParOf" srcId="{1AE21F3B-E1F1-481B-920D-773C7C14E454}" destId="{2F853D70-C63F-4CCB-BC7A-1A916BA520C1}" srcOrd="2" destOrd="0" presId="urn:microsoft.com/office/officeart/2005/8/layout/orgChart1"/>
    <dgm:cxn modelId="{8BF63E86-4BF1-434F-BC6C-7633C4C35C90}" type="presParOf" srcId="{DD617F8A-7887-479E-A99F-209DE481E81A}" destId="{DB67536F-788B-4F6D-A423-5D02CB2B2595}" srcOrd="6" destOrd="0" presId="urn:microsoft.com/office/officeart/2005/8/layout/orgChart1"/>
    <dgm:cxn modelId="{81429C99-A3E4-4615-B875-18B2BEBF9237}" type="presParOf" srcId="{DD617F8A-7887-479E-A99F-209DE481E81A}" destId="{2A4CEBE8-1E2F-42B5-A309-187311691150}" srcOrd="7" destOrd="0" presId="urn:microsoft.com/office/officeart/2005/8/layout/orgChart1"/>
    <dgm:cxn modelId="{EEDDCCF1-3093-4D64-88AF-2BC8A7C2EC46}" type="presParOf" srcId="{2A4CEBE8-1E2F-42B5-A309-187311691150}" destId="{2620F29E-7711-4401-8C13-BB30C20399B4}" srcOrd="0" destOrd="0" presId="urn:microsoft.com/office/officeart/2005/8/layout/orgChart1"/>
    <dgm:cxn modelId="{BAB1FA95-C687-443E-A325-5DEFCA5B3E60}" type="presParOf" srcId="{2620F29E-7711-4401-8C13-BB30C20399B4}" destId="{84F6A8D8-03A9-4313-95A3-0A5F8E50725C}" srcOrd="0" destOrd="0" presId="urn:microsoft.com/office/officeart/2005/8/layout/orgChart1"/>
    <dgm:cxn modelId="{244CF722-73D6-49E1-BA61-D3BA6BCFC67B}" type="presParOf" srcId="{2620F29E-7711-4401-8C13-BB30C20399B4}" destId="{57C3B690-EE59-434E-9183-8D8B87792888}" srcOrd="1" destOrd="0" presId="urn:microsoft.com/office/officeart/2005/8/layout/orgChart1"/>
    <dgm:cxn modelId="{5AAFDE07-1600-44D2-A6FB-CC5A7092E1A9}" type="presParOf" srcId="{2A4CEBE8-1E2F-42B5-A309-187311691150}" destId="{D6096F9C-D35B-4C24-8ADC-7AD8ED10E574}" srcOrd="1" destOrd="0" presId="urn:microsoft.com/office/officeart/2005/8/layout/orgChart1"/>
    <dgm:cxn modelId="{7902D367-D7F4-45F6-A896-B9C759C3070B}" type="presParOf" srcId="{2A4CEBE8-1E2F-42B5-A309-187311691150}" destId="{1652C248-42AA-49FD-A6E9-11BCC462FEE4}" srcOrd="2" destOrd="0" presId="urn:microsoft.com/office/officeart/2005/8/layout/orgChart1"/>
    <dgm:cxn modelId="{E061A0E9-F637-4651-BD94-FFCB4199001D}" type="presParOf" srcId="{ED3C3371-BD35-43DE-98D3-1501F6D3ECFA}" destId="{9C5ABFE8-CD99-4110-AC0A-F9FBC5B61F6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B97A5BC7-3781-4432-8A3F-C62BC7413C4C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IE"/>
        </a:p>
      </dgm:t>
    </dgm:pt>
    <dgm:pt modelId="{9C9EFEA7-EEB6-4527-827C-836BAB100358}">
      <dgm:prSet phldrT="[Text]" custT="1"/>
      <dgm:spPr>
        <a:xfrm>
          <a:off x="1992970" y="522654"/>
          <a:ext cx="735164" cy="367582"/>
        </a:xfrm>
      </dgm:spPr>
      <dgm:t>
        <a:bodyPr/>
        <a:lstStyle/>
        <a:p>
          <a:r>
            <a:rPr lang="en-IE" sz="2800" b="1" dirty="0" smtClean="0">
              <a:latin typeface="Calibri" panose="020F0502020204030204"/>
              <a:ea typeface="+mn-ea"/>
              <a:cs typeface="+mn-cs"/>
            </a:rPr>
            <a:t>Considerate care</a:t>
          </a:r>
          <a:endParaRPr lang="en-IE" sz="2800" b="1" dirty="0">
            <a:latin typeface="Calibri" panose="020F0502020204030204"/>
            <a:ea typeface="+mn-ea"/>
            <a:cs typeface="+mn-cs"/>
          </a:endParaRPr>
        </a:p>
      </dgm:t>
    </dgm:pt>
    <dgm:pt modelId="{6A24E99D-FDC7-4764-8F50-D0792E961028}" type="parTrans" cxnId="{BA41DFE4-89D5-41CF-8E19-A6EA6A802715}">
      <dgm:prSet/>
      <dgm:spPr>
        <a:xfrm>
          <a:off x="2360553" y="368270"/>
          <a:ext cx="2668646" cy="154384"/>
        </a:xfrm>
      </dgm:spPr>
      <dgm:t>
        <a:bodyPr/>
        <a:lstStyle/>
        <a:p>
          <a:endParaRPr lang="en-IE"/>
        </a:p>
      </dgm:t>
    </dgm:pt>
    <dgm:pt modelId="{91BB75FC-5F41-4C0C-BA8D-FA2B348304DA}" type="sibTrans" cxnId="{BA41DFE4-89D5-41CF-8E19-A6EA6A802715}">
      <dgm:prSet/>
      <dgm:spPr/>
      <dgm:t>
        <a:bodyPr/>
        <a:lstStyle/>
        <a:p>
          <a:endParaRPr lang="en-IE"/>
        </a:p>
      </dgm:t>
    </dgm:pt>
    <dgm:pt modelId="{E060AE0E-5264-48D2-9F93-7D3F2352F4A7}">
      <dgm:prSet phldrT="[Text]" custT="1"/>
      <dgm:spPr>
        <a:xfrm>
          <a:off x="2176762" y="1044621"/>
          <a:ext cx="735164" cy="367582"/>
        </a:xfrm>
      </dgm:spPr>
      <dgm:t>
        <a:bodyPr/>
        <a:lstStyle/>
        <a:p>
          <a:r>
            <a:rPr lang="en-US" sz="2400" b="1" i="1" dirty="0" smtClean="0">
              <a:latin typeface="Calibri" panose="020F0502020204030204"/>
              <a:ea typeface="+mn-ea"/>
              <a:cs typeface="+mn-cs"/>
            </a:rPr>
            <a:t>“was supported by familiar staff throughout”</a:t>
          </a:r>
          <a:endParaRPr lang="en-IE" sz="2400" dirty="0">
            <a:latin typeface="Calibri" panose="020F0502020204030204"/>
            <a:ea typeface="+mn-ea"/>
            <a:cs typeface="+mn-cs"/>
          </a:endParaRPr>
        </a:p>
      </dgm:t>
    </dgm:pt>
    <dgm:pt modelId="{FEB3032B-1698-4078-8F12-D3F1DDB8298E}" type="parTrans" cxnId="{7436D055-8B44-4EC6-ACB6-5F7D0E86FDB0}">
      <dgm:prSet/>
      <dgm:spPr>
        <a:xfrm>
          <a:off x="2066487" y="890236"/>
          <a:ext cx="110274" cy="338175"/>
        </a:xfrm>
      </dgm:spPr>
      <dgm:t>
        <a:bodyPr/>
        <a:lstStyle/>
        <a:p>
          <a:endParaRPr lang="en-IE"/>
        </a:p>
      </dgm:t>
    </dgm:pt>
    <dgm:pt modelId="{2EA99F53-5145-4862-AB2E-AD4BC33D8F10}" type="sibTrans" cxnId="{7436D055-8B44-4EC6-ACB6-5F7D0E86FDB0}">
      <dgm:prSet/>
      <dgm:spPr/>
      <dgm:t>
        <a:bodyPr/>
        <a:lstStyle/>
        <a:p>
          <a:endParaRPr lang="en-IE"/>
        </a:p>
      </dgm:t>
    </dgm:pt>
    <dgm:pt modelId="{B97B6229-21E4-4B55-BDFA-C05EFA7D8F1E}">
      <dgm:prSet phldrT="[Text]" custT="1"/>
      <dgm:spPr>
        <a:xfrm>
          <a:off x="2176762" y="1566588"/>
          <a:ext cx="735164" cy="367582"/>
        </a:xfrm>
      </dgm:spPr>
      <dgm:t>
        <a:bodyPr/>
        <a:lstStyle/>
        <a:p>
          <a:r>
            <a:rPr lang="en-US" sz="2000" b="1" i="1" dirty="0" smtClean="0">
              <a:latin typeface="Calibri" panose="020F0502020204030204"/>
              <a:ea typeface="+mn-ea"/>
              <a:cs typeface="+mn-cs"/>
            </a:rPr>
            <a:t>“Close supervision of residents maintained until power resumed”</a:t>
          </a:r>
          <a:endParaRPr lang="en-IE" sz="800" dirty="0">
            <a:latin typeface="Calibri" panose="020F0502020204030204"/>
            <a:ea typeface="+mn-ea"/>
            <a:cs typeface="+mn-cs"/>
          </a:endParaRPr>
        </a:p>
      </dgm:t>
    </dgm:pt>
    <dgm:pt modelId="{74870450-CB38-4CAF-8DAC-EE1DB466142E}" type="parTrans" cxnId="{8F08396E-D310-40B1-B0D4-9A0145D50014}">
      <dgm:prSet/>
      <dgm:spPr>
        <a:xfrm>
          <a:off x="2066487" y="890236"/>
          <a:ext cx="110274" cy="860142"/>
        </a:xfrm>
      </dgm:spPr>
      <dgm:t>
        <a:bodyPr/>
        <a:lstStyle/>
        <a:p>
          <a:endParaRPr lang="en-IE"/>
        </a:p>
      </dgm:t>
    </dgm:pt>
    <dgm:pt modelId="{FCC843EE-078F-4839-9073-DB9C1446DC5C}" type="sibTrans" cxnId="{8F08396E-D310-40B1-B0D4-9A0145D50014}">
      <dgm:prSet/>
      <dgm:spPr/>
      <dgm:t>
        <a:bodyPr/>
        <a:lstStyle/>
        <a:p>
          <a:endParaRPr lang="en-IE"/>
        </a:p>
      </dgm:t>
    </dgm:pt>
    <dgm:pt modelId="{7AF8E470-57CE-44F2-9537-A3AFDB5B2796}">
      <dgm:prSet phldrT="[Text]" custT="1"/>
      <dgm:spPr>
        <a:xfrm>
          <a:off x="2176762" y="2088554"/>
          <a:ext cx="735164" cy="367582"/>
        </a:xfrm>
      </dgm:spPr>
      <dgm:t>
        <a:bodyPr/>
        <a:lstStyle/>
        <a:p>
          <a:r>
            <a:rPr lang="en-US" sz="1700" b="1" i="1" dirty="0" smtClean="0">
              <a:solidFill>
                <a:srgbClr val="BC5090"/>
              </a:solidFill>
              <a:latin typeface="Calibri" panose="020F0502020204030204"/>
              <a:ea typeface="+mn-ea"/>
              <a:cs typeface="+mn-cs"/>
            </a:rPr>
            <a:t>“MDT meeting has been held to discuss residents desire to live nearer his friend and family in Dublin”</a:t>
          </a:r>
          <a:endParaRPr lang="en-IE" sz="1700" dirty="0">
            <a:solidFill>
              <a:srgbClr val="BC5090"/>
            </a:solidFill>
            <a:latin typeface="Calibri" panose="020F0502020204030204"/>
            <a:ea typeface="+mn-ea"/>
            <a:cs typeface="+mn-cs"/>
          </a:endParaRPr>
        </a:p>
      </dgm:t>
    </dgm:pt>
    <dgm:pt modelId="{C12251EC-7BC6-4BFF-BFB1-ACFDF549D510}" type="parTrans" cxnId="{76C77423-7CD1-49FB-BDC8-C89070811565}">
      <dgm:prSet/>
      <dgm:spPr>
        <a:xfrm>
          <a:off x="2066487" y="890236"/>
          <a:ext cx="110274" cy="1382109"/>
        </a:xfrm>
      </dgm:spPr>
      <dgm:t>
        <a:bodyPr/>
        <a:lstStyle/>
        <a:p>
          <a:endParaRPr lang="en-IE"/>
        </a:p>
      </dgm:t>
    </dgm:pt>
    <dgm:pt modelId="{F08D615A-8407-4D9B-8A4D-401D73E806D7}" type="sibTrans" cxnId="{76C77423-7CD1-49FB-BDC8-C89070811565}">
      <dgm:prSet/>
      <dgm:spPr/>
      <dgm:t>
        <a:bodyPr/>
        <a:lstStyle/>
        <a:p>
          <a:endParaRPr lang="en-IE"/>
        </a:p>
      </dgm:t>
    </dgm:pt>
    <dgm:pt modelId="{8452B7F9-FD7B-4208-9F3C-BE4998DAE972}">
      <dgm:prSet phldrT="[Text]" custT="1"/>
      <dgm:spPr>
        <a:xfrm>
          <a:off x="2176762" y="2610521"/>
          <a:ext cx="735164" cy="367582"/>
        </a:xfrm>
      </dgm:spPr>
      <dgm:t>
        <a:bodyPr/>
        <a:lstStyle/>
        <a:p>
          <a:r>
            <a:rPr lang="en-IE" sz="2400" dirty="0" smtClean="0">
              <a:latin typeface="Calibri" panose="020F0502020204030204"/>
              <a:ea typeface="+mn-ea"/>
              <a:cs typeface="+mn-cs"/>
            </a:rPr>
            <a:t>Reassurance</a:t>
          </a:r>
          <a:endParaRPr lang="en-IE" sz="900" dirty="0">
            <a:latin typeface="Calibri" panose="020F0502020204030204"/>
            <a:ea typeface="+mn-ea"/>
            <a:cs typeface="+mn-cs"/>
          </a:endParaRPr>
        </a:p>
      </dgm:t>
    </dgm:pt>
    <dgm:pt modelId="{236A14CD-3BC6-4B00-BAF3-B6315CCBEBB7}" type="parTrans" cxnId="{7384B570-374E-47E8-AD64-EABAAF36C9ED}">
      <dgm:prSet/>
      <dgm:spPr>
        <a:xfrm>
          <a:off x="2066487" y="890236"/>
          <a:ext cx="110274" cy="1904075"/>
        </a:xfrm>
      </dgm:spPr>
      <dgm:t>
        <a:bodyPr/>
        <a:lstStyle/>
        <a:p>
          <a:endParaRPr lang="en-IE"/>
        </a:p>
      </dgm:t>
    </dgm:pt>
    <dgm:pt modelId="{CF16BAC5-5D9F-4050-8401-72B595E16662}" type="sibTrans" cxnId="{7384B570-374E-47E8-AD64-EABAAF36C9ED}">
      <dgm:prSet/>
      <dgm:spPr/>
      <dgm:t>
        <a:bodyPr/>
        <a:lstStyle/>
        <a:p>
          <a:endParaRPr lang="en-IE"/>
        </a:p>
      </dgm:t>
    </dgm:pt>
    <dgm:pt modelId="{81BF6E71-3249-402A-97CD-666B837BAFE6}" type="pres">
      <dgm:prSet presAssocID="{B97A5BC7-3781-4432-8A3F-C62BC7413C4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IE"/>
        </a:p>
      </dgm:t>
    </dgm:pt>
    <dgm:pt modelId="{ED3C3371-BD35-43DE-98D3-1501F6D3ECFA}" type="pres">
      <dgm:prSet presAssocID="{9C9EFEA7-EEB6-4527-827C-836BAB100358}" presName="hierRoot1" presStyleCnt="0">
        <dgm:presLayoutVars>
          <dgm:hierBranch val="init"/>
        </dgm:presLayoutVars>
      </dgm:prSet>
      <dgm:spPr/>
    </dgm:pt>
    <dgm:pt modelId="{5AF07886-79EC-48AA-954A-6EBFFF94309F}" type="pres">
      <dgm:prSet presAssocID="{9C9EFEA7-EEB6-4527-827C-836BAB100358}" presName="rootComposite1" presStyleCnt="0"/>
      <dgm:spPr/>
    </dgm:pt>
    <dgm:pt modelId="{49BA9F6A-E359-4D62-BEA0-7D3CC8C6B155}" type="pres">
      <dgm:prSet presAssocID="{9C9EFEA7-EEB6-4527-827C-836BAB100358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8E14D5D1-A7DE-48FD-A259-06D3364F67C4}" type="pres">
      <dgm:prSet presAssocID="{9C9EFEA7-EEB6-4527-827C-836BAB100358}" presName="rootConnector1" presStyleLbl="node1" presStyleIdx="0" presStyleCnt="0"/>
      <dgm:spPr/>
      <dgm:t>
        <a:bodyPr/>
        <a:lstStyle/>
        <a:p>
          <a:endParaRPr lang="en-IE"/>
        </a:p>
      </dgm:t>
    </dgm:pt>
    <dgm:pt modelId="{DD617F8A-7887-479E-A99F-209DE481E81A}" type="pres">
      <dgm:prSet presAssocID="{9C9EFEA7-EEB6-4527-827C-836BAB100358}" presName="hierChild2" presStyleCnt="0"/>
      <dgm:spPr/>
    </dgm:pt>
    <dgm:pt modelId="{9D130E0B-51D2-4CC4-BBA8-D3C84C9FDD43}" type="pres">
      <dgm:prSet presAssocID="{FEB3032B-1698-4078-8F12-D3F1DDB8298E}" presName="Name37" presStyleLbl="parChTrans1D2" presStyleIdx="0" presStyleCnt="4"/>
      <dgm:spPr/>
      <dgm:t>
        <a:bodyPr/>
        <a:lstStyle/>
        <a:p>
          <a:endParaRPr lang="en-IE"/>
        </a:p>
      </dgm:t>
    </dgm:pt>
    <dgm:pt modelId="{FC5137BB-B811-4762-B02A-99C77E3440B7}" type="pres">
      <dgm:prSet presAssocID="{E060AE0E-5264-48D2-9F93-7D3F2352F4A7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E"/>
        </a:p>
      </dgm:t>
    </dgm:pt>
    <dgm:pt modelId="{8CA15597-1BD8-4BB2-A05B-8F5BD56EA187}" type="pres">
      <dgm:prSet presAssocID="{E060AE0E-5264-48D2-9F93-7D3F2352F4A7}" presName="rootComposite" presStyleCnt="0"/>
      <dgm:spPr/>
      <dgm:t>
        <a:bodyPr/>
        <a:lstStyle/>
        <a:p>
          <a:endParaRPr lang="en-IE"/>
        </a:p>
      </dgm:t>
    </dgm:pt>
    <dgm:pt modelId="{C1BD3680-BFAE-45F8-A58A-A72554CB83E8}" type="pres">
      <dgm:prSet presAssocID="{E060AE0E-5264-48D2-9F93-7D3F2352F4A7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D7D8B702-8E3F-4140-8787-BDEC0E6A4AAF}" type="pres">
      <dgm:prSet presAssocID="{E060AE0E-5264-48D2-9F93-7D3F2352F4A7}" presName="rootConnector" presStyleLbl="node2" presStyleIdx="0" presStyleCnt="4"/>
      <dgm:spPr/>
      <dgm:t>
        <a:bodyPr/>
        <a:lstStyle/>
        <a:p>
          <a:endParaRPr lang="en-IE"/>
        </a:p>
      </dgm:t>
    </dgm:pt>
    <dgm:pt modelId="{C430753E-CEF5-44B5-A683-E7693252159D}" type="pres">
      <dgm:prSet presAssocID="{E060AE0E-5264-48D2-9F93-7D3F2352F4A7}" presName="hierChild4" presStyleCnt="0"/>
      <dgm:spPr/>
      <dgm:t>
        <a:bodyPr/>
        <a:lstStyle/>
        <a:p>
          <a:endParaRPr lang="en-IE"/>
        </a:p>
      </dgm:t>
    </dgm:pt>
    <dgm:pt modelId="{35248834-8D1A-45FA-9617-81933216B8D9}" type="pres">
      <dgm:prSet presAssocID="{E060AE0E-5264-48D2-9F93-7D3F2352F4A7}" presName="hierChild5" presStyleCnt="0"/>
      <dgm:spPr/>
      <dgm:t>
        <a:bodyPr/>
        <a:lstStyle/>
        <a:p>
          <a:endParaRPr lang="en-IE"/>
        </a:p>
      </dgm:t>
    </dgm:pt>
    <dgm:pt modelId="{683DF92B-EFDE-47C9-9BDB-C32B9DDA0217}" type="pres">
      <dgm:prSet presAssocID="{74870450-CB38-4CAF-8DAC-EE1DB466142E}" presName="Name37" presStyleLbl="parChTrans1D2" presStyleIdx="1" presStyleCnt="4"/>
      <dgm:spPr/>
      <dgm:t>
        <a:bodyPr/>
        <a:lstStyle/>
        <a:p>
          <a:endParaRPr lang="en-IE"/>
        </a:p>
      </dgm:t>
    </dgm:pt>
    <dgm:pt modelId="{BAD85020-8D15-49E4-AFCE-D9537B8AAF79}" type="pres">
      <dgm:prSet presAssocID="{B97B6229-21E4-4B55-BDFA-C05EFA7D8F1E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E"/>
        </a:p>
      </dgm:t>
    </dgm:pt>
    <dgm:pt modelId="{2F32DD16-0049-425B-BC30-ABD181371E65}" type="pres">
      <dgm:prSet presAssocID="{B97B6229-21E4-4B55-BDFA-C05EFA7D8F1E}" presName="rootComposite" presStyleCnt="0"/>
      <dgm:spPr/>
      <dgm:t>
        <a:bodyPr/>
        <a:lstStyle/>
        <a:p>
          <a:endParaRPr lang="en-IE"/>
        </a:p>
      </dgm:t>
    </dgm:pt>
    <dgm:pt modelId="{87DA2A5B-5D7D-4D0A-B484-D824388105A4}" type="pres">
      <dgm:prSet presAssocID="{B97B6229-21E4-4B55-BDFA-C05EFA7D8F1E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95008998-EED1-4CFC-B58F-83C95B3F39E1}" type="pres">
      <dgm:prSet presAssocID="{B97B6229-21E4-4B55-BDFA-C05EFA7D8F1E}" presName="rootConnector" presStyleLbl="node2" presStyleIdx="1" presStyleCnt="4"/>
      <dgm:spPr/>
      <dgm:t>
        <a:bodyPr/>
        <a:lstStyle/>
        <a:p>
          <a:endParaRPr lang="en-IE"/>
        </a:p>
      </dgm:t>
    </dgm:pt>
    <dgm:pt modelId="{83BA5497-2800-4546-942B-9528B0E64175}" type="pres">
      <dgm:prSet presAssocID="{B97B6229-21E4-4B55-BDFA-C05EFA7D8F1E}" presName="hierChild4" presStyleCnt="0"/>
      <dgm:spPr/>
      <dgm:t>
        <a:bodyPr/>
        <a:lstStyle/>
        <a:p>
          <a:endParaRPr lang="en-IE"/>
        </a:p>
      </dgm:t>
    </dgm:pt>
    <dgm:pt modelId="{6CA422E3-AC23-4F49-B81F-AE1DA769AAB8}" type="pres">
      <dgm:prSet presAssocID="{B97B6229-21E4-4B55-BDFA-C05EFA7D8F1E}" presName="hierChild5" presStyleCnt="0"/>
      <dgm:spPr/>
      <dgm:t>
        <a:bodyPr/>
        <a:lstStyle/>
        <a:p>
          <a:endParaRPr lang="en-IE"/>
        </a:p>
      </dgm:t>
    </dgm:pt>
    <dgm:pt modelId="{C9CFE1E5-E912-4B11-9C7D-034A61F0B71C}" type="pres">
      <dgm:prSet presAssocID="{C12251EC-7BC6-4BFF-BFB1-ACFDF549D510}" presName="Name37" presStyleLbl="parChTrans1D2" presStyleIdx="2" presStyleCnt="4"/>
      <dgm:spPr/>
      <dgm:t>
        <a:bodyPr/>
        <a:lstStyle/>
        <a:p>
          <a:endParaRPr lang="en-IE"/>
        </a:p>
      </dgm:t>
    </dgm:pt>
    <dgm:pt modelId="{1AE21F3B-E1F1-481B-920D-773C7C14E454}" type="pres">
      <dgm:prSet presAssocID="{7AF8E470-57CE-44F2-9537-A3AFDB5B2796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E"/>
        </a:p>
      </dgm:t>
    </dgm:pt>
    <dgm:pt modelId="{78883135-FD3D-4795-A6F2-21AF6AADEBDC}" type="pres">
      <dgm:prSet presAssocID="{7AF8E470-57CE-44F2-9537-A3AFDB5B2796}" presName="rootComposite" presStyleCnt="0"/>
      <dgm:spPr/>
      <dgm:t>
        <a:bodyPr/>
        <a:lstStyle/>
        <a:p>
          <a:endParaRPr lang="en-IE"/>
        </a:p>
      </dgm:t>
    </dgm:pt>
    <dgm:pt modelId="{0E20B2A9-A0BF-4F28-A92B-D3059A4FA843}" type="pres">
      <dgm:prSet presAssocID="{7AF8E470-57CE-44F2-9537-A3AFDB5B2796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B6E700BB-5E8E-4313-ABEB-49F6C66A807F}" type="pres">
      <dgm:prSet presAssocID="{7AF8E470-57CE-44F2-9537-A3AFDB5B2796}" presName="rootConnector" presStyleLbl="node2" presStyleIdx="2" presStyleCnt="4"/>
      <dgm:spPr/>
      <dgm:t>
        <a:bodyPr/>
        <a:lstStyle/>
        <a:p>
          <a:endParaRPr lang="en-IE"/>
        </a:p>
      </dgm:t>
    </dgm:pt>
    <dgm:pt modelId="{2624D815-0D8E-402C-8881-719015F091C4}" type="pres">
      <dgm:prSet presAssocID="{7AF8E470-57CE-44F2-9537-A3AFDB5B2796}" presName="hierChild4" presStyleCnt="0"/>
      <dgm:spPr/>
      <dgm:t>
        <a:bodyPr/>
        <a:lstStyle/>
        <a:p>
          <a:endParaRPr lang="en-IE"/>
        </a:p>
      </dgm:t>
    </dgm:pt>
    <dgm:pt modelId="{2F853D70-C63F-4CCB-BC7A-1A916BA520C1}" type="pres">
      <dgm:prSet presAssocID="{7AF8E470-57CE-44F2-9537-A3AFDB5B2796}" presName="hierChild5" presStyleCnt="0"/>
      <dgm:spPr/>
      <dgm:t>
        <a:bodyPr/>
        <a:lstStyle/>
        <a:p>
          <a:endParaRPr lang="en-IE"/>
        </a:p>
      </dgm:t>
    </dgm:pt>
    <dgm:pt modelId="{DB67536F-788B-4F6D-A423-5D02CB2B2595}" type="pres">
      <dgm:prSet presAssocID="{236A14CD-3BC6-4B00-BAF3-B6315CCBEBB7}" presName="Name37" presStyleLbl="parChTrans1D2" presStyleIdx="3" presStyleCnt="4"/>
      <dgm:spPr/>
      <dgm:t>
        <a:bodyPr/>
        <a:lstStyle/>
        <a:p>
          <a:endParaRPr lang="en-IE"/>
        </a:p>
      </dgm:t>
    </dgm:pt>
    <dgm:pt modelId="{2A4CEBE8-1E2F-42B5-A309-187311691150}" type="pres">
      <dgm:prSet presAssocID="{8452B7F9-FD7B-4208-9F3C-BE4998DAE972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E"/>
        </a:p>
      </dgm:t>
    </dgm:pt>
    <dgm:pt modelId="{2620F29E-7711-4401-8C13-BB30C20399B4}" type="pres">
      <dgm:prSet presAssocID="{8452B7F9-FD7B-4208-9F3C-BE4998DAE972}" presName="rootComposite" presStyleCnt="0"/>
      <dgm:spPr/>
      <dgm:t>
        <a:bodyPr/>
        <a:lstStyle/>
        <a:p>
          <a:endParaRPr lang="en-IE"/>
        </a:p>
      </dgm:t>
    </dgm:pt>
    <dgm:pt modelId="{84F6A8D8-03A9-4313-95A3-0A5F8E50725C}" type="pres">
      <dgm:prSet presAssocID="{8452B7F9-FD7B-4208-9F3C-BE4998DAE972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57C3B690-EE59-434E-9183-8D8B87792888}" type="pres">
      <dgm:prSet presAssocID="{8452B7F9-FD7B-4208-9F3C-BE4998DAE972}" presName="rootConnector" presStyleLbl="node2" presStyleIdx="3" presStyleCnt="4"/>
      <dgm:spPr/>
      <dgm:t>
        <a:bodyPr/>
        <a:lstStyle/>
        <a:p>
          <a:endParaRPr lang="en-IE"/>
        </a:p>
      </dgm:t>
    </dgm:pt>
    <dgm:pt modelId="{D6096F9C-D35B-4C24-8ADC-7AD8ED10E574}" type="pres">
      <dgm:prSet presAssocID="{8452B7F9-FD7B-4208-9F3C-BE4998DAE972}" presName="hierChild4" presStyleCnt="0"/>
      <dgm:spPr/>
      <dgm:t>
        <a:bodyPr/>
        <a:lstStyle/>
        <a:p>
          <a:endParaRPr lang="en-IE"/>
        </a:p>
      </dgm:t>
    </dgm:pt>
    <dgm:pt modelId="{1652C248-42AA-49FD-A6E9-11BCC462FEE4}" type="pres">
      <dgm:prSet presAssocID="{8452B7F9-FD7B-4208-9F3C-BE4998DAE972}" presName="hierChild5" presStyleCnt="0"/>
      <dgm:spPr/>
      <dgm:t>
        <a:bodyPr/>
        <a:lstStyle/>
        <a:p>
          <a:endParaRPr lang="en-IE"/>
        </a:p>
      </dgm:t>
    </dgm:pt>
    <dgm:pt modelId="{9C5ABFE8-CD99-4110-AC0A-F9FBC5B61F61}" type="pres">
      <dgm:prSet presAssocID="{9C9EFEA7-EEB6-4527-827C-836BAB100358}" presName="hierChild3" presStyleCnt="0"/>
      <dgm:spPr/>
    </dgm:pt>
  </dgm:ptLst>
  <dgm:cxnLst>
    <dgm:cxn modelId="{66839D96-E916-4617-BB28-B08C408CC15A}" type="presOf" srcId="{B97B6229-21E4-4B55-BDFA-C05EFA7D8F1E}" destId="{87DA2A5B-5D7D-4D0A-B484-D824388105A4}" srcOrd="0" destOrd="0" presId="urn:microsoft.com/office/officeart/2005/8/layout/orgChart1"/>
    <dgm:cxn modelId="{E6C9CAF0-EA9E-40F9-A390-7C9C383334A7}" type="presOf" srcId="{9C9EFEA7-EEB6-4527-827C-836BAB100358}" destId="{49BA9F6A-E359-4D62-BEA0-7D3CC8C6B155}" srcOrd="0" destOrd="0" presId="urn:microsoft.com/office/officeart/2005/8/layout/orgChart1"/>
    <dgm:cxn modelId="{8589014D-1EA8-44B1-BE9E-0B70D4190319}" type="presOf" srcId="{E060AE0E-5264-48D2-9F93-7D3F2352F4A7}" destId="{C1BD3680-BFAE-45F8-A58A-A72554CB83E8}" srcOrd="0" destOrd="0" presId="urn:microsoft.com/office/officeart/2005/8/layout/orgChart1"/>
    <dgm:cxn modelId="{0967FBF3-9F8B-4951-98A9-B8C92A8B487E}" type="presOf" srcId="{7AF8E470-57CE-44F2-9537-A3AFDB5B2796}" destId="{0E20B2A9-A0BF-4F28-A92B-D3059A4FA843}" srcOrd="0" destOrd="0" presId="urn:microsoft.com/office/officeart/2005/8/layout/orgChart1"/>
    <dgm:cxn modelId="{FCD7720D-545A-4EF5-8E36-0D08C73C5E7E}" type="presOf" srcId="{B97B6229-21E4-4B55-BDFA-C05EFA7D8F1E}" destId="{95008998-EED1-4CFC-B58F-83C95B3F39E1}" srcOrd="1" destOrd="0" presId="urn:microsoft.com/office/officeart/2005/8/layout/orgChart1"/>
    <dgm:cxn modelId="{7436D055-8B44-4EC6-ACB6-5F7D0E86FDB0}" srcId="{9C9EFEA7-EEB6-4527-827C-836BAB100358}" destId="{E060AE0E-5264-48D2-9F93-7D3F2352F4A7}" srcOrd="0" destOrd="0" parTransId="{FEB3032B-1698-4078-8F12-D3F1DDB8298E}" sibTransId="{2EA99F53-5145-4862-AB2E-AD4BC33D8F10}"/>
    <dgm:cxn modelId="{8F08396E-D310-40B1-B0D4-9A0145D50014}" srcId="{9C9EFEA7-EEB6-4527-827C-836BAB100358}" destId="{B97B6229-21E4-4B55-BDFA-C05EFA7D8F1E}" srcOrd="1" destOrd="0" parTransId="{74870450-CB38-4CAF-8DAC-EE1DB466142E}" sibTransId="{FCC843EE-078F-4839-9073-DB9C1446DC5C}"/>
    <dgm:cxn modelId="{EBBA5044-A72A-4350-AEEF-23A178217113}" type="presOf" srcId="{B97A5BC7-3781-4432-8A3F-C62BC7413C4C}" destId="{81BF6E71-3249-402A-97CD-666B837BAFE6}" srcOrd="0" destOrd="0" presId="urn:microsoft.com/office/officeart/2005/8/layout/orgChart1"/>
    <dgm:cxn modelId="{074C2356-AB8F-48BB-A378-8A8263F5D1D0}" type="presOf" srcId="{7AF8E470-57CE-44F2-9537-A3AFDB5B2796}" destId="{B6E700BB-5E8E-4313-ABEB-49F6C66A807F}" srcOrd="1" destOrd="0" presId="urn:microsoft.com/office/officeart/2005/8/layout/orgChart1"/>
    <dgm:cxn modelId="{7A1FFFD4-7103-4419-94F0-73158CEA320A}" type="presOf" srcId="{E060AE0E-5264-48D2-9F93-7D3F2352F4A7}" destId="{D7D8B702-8E3F-4140-8787-BDEC0E6A4AAF}" srcOrd="1" destOrd="0" presId="urn:microsoft.com/office/officeart/2005/8/layout/orgChart1"/>
    <dgm:cxn modelId="{B604A345-426A-47A4-9E31-E8F3C027ACA8}" type="presOf" srcId="{8452B7F9-FD7B-4208-9F3C-BE4998DAE972}" destId="{84F6A8D8-03A9-4313-95A3-0A5F8E50725C}" srcOrd="0" destOrd="0" presId="urn:microsoft.com/office/officeart/2005/8/layout/orgChart1"/>
    <dgm:cxn modelId="{76C77423-7CD1-49FB-BDC8-C89070811565}" srcId="{9C9EFEA7-EEB6-4527-827C-836BAB100358}" destId="{7AF8E470-57CE-44F2-9537-A3AFDB5B2796}" srcOrd="2" destOrd="0" parTransId="{C12251EC-7BC6-4BFF-BFB1-ACFDF549D510}" sibTransId="{F08D615A-8407-4D9B-8A4D-401D73E806D7}"/>
    <dgm:cxn modelId="{F6142AF0-3D76-495E-BE15-EF182D36BB26}" type="presOf" srcId="{C12251EC-7BC6-4BFF-BFB1-ACFDF549D510}" destId="{C9CFE1E5-E912-4B11-9C7D-034A61F0B71C}" srcOrd="0" destOrd="0" presId="urn:microsoft.com/office/officeart/2005/8/layout/orgChart1"/>
    <dgm:cxn modelId="{7384B570-374E-47E8-AD64-EABAAF36C9ED}" srcId="{9C9EFEA7-EEB6-4527-827C-836BAB100358}" destId="{8452B7F9-FD7B-4208-9F3C-BE4998DAE972}" srcOrd="3" destOrd="0" parTransId="{236A14CD-3BC6-4B00-BAF3-B6315CCBEBB7}" sibTransId="{CF16BAC5-5D9F-4050-8401-72B595E16662}"/>
    <dgm:cxn modelId="{9BA1E9E3-DED2-4ABD-9803-0C6E82E59BEB}" type="presOf" srcId="{74870450-CB38-4CAF-8DAC-EE1DB466142E}" destId="{683DF92B-EFDE-47C9-9BDB-C32B9DDA0217}" srcOrd="0" destOrd="0" presId="urn:microsoft.com/office/officeart/2005/8/layout/orgChart1"/>
    <dgm:cxn modelId="{B7796D58-12BB-4BA8-B578-1DC51DD806D9}" type="presOf" srcId="{8452B7F9-FD7B-4208-9F3C-BE4998DAE972}" destId="{57C3B690-EE59-434E-9183-8D8B87792888}" srcOrd="1" destOrd="0" presId="urn:microsoft.com/office/officeart/2005/8/layout/orgChart1"/>
    <dgm:cxn modelId="{C2091DB1-0843-4D12-84BB-6E92871AE36A}" type="presOf" srcId="{FEB3032B-1698-4078-8F12-D3F1DDB8298E}" destId="{9D130E0B-51D2-4CC4-BBA8-D3C84C9FDD43}" srcOrd="0" destOrd="0" presId="urn:microsoft.com/office/officeart/2005/8/layout/orgChart1"/>
    <dgm:cxn modelId="{BA41DFE4-89D5-41CF-8E19-A6EA6A802715}" srcId="{B97A5BC7-3781-4432-8A3F-C62BC7413C4C}" destId="{9C9EFEA7-EEB6-4527-827C-836BAB100358}" srcOrd="0" destOrd="0" parTransId="{6A24E99D-FDC7-4764-8F50-D0792E961028}" sibTransId="{91BB75FC-5F41-4C0C-BA8D-FA2B348304DA}"/>
    <dgm:cxn modelId="{2E285FE2-AF74-4C0E-97C2-778F48E796F3}" type="presOf" srcId="{236A14CD-3BC6-4B00-BAF3-B6315CCBEBB7}" destId="{DB67536F-788B-4F6D-A423-5D02CB2B2595}" srcOrd="0" destOrd="0" presId="urn:microsoft.com/office/officeart/2005/8/layout/orgChart1"/>
    <dgm:cxn modelId="{54ADEC50-7391-4E68-A212-705688F35EA3}" type="presOf" srcId="{9C9EFEA7-EEB6-4527-827C-836BAB100358}" destId="{8E14D5D1-A7DE-48FD-A259-06D3364F67C4}" srcOrd="1" destOrd="0" presId="urn:microsoft.com/office/officeart/2005/8/layout/orgChart1"/>
    <dgm:cxn modelId="{39CFC9D9-E49A-41E8-B7A5-9BC1F02DC978}" type="presParOf" srcId="{81BF6E71-3249-402A-97CD-666B837BAFE6}" destId="{ED3C3371-BD35-43DE-98D3-1501F6D3ECFA}" srcOrd="0" destOrd="0" presId="urn:microsoft.com/office/officeart/2005/8/layout/orgChart1"/>
    <dgm:cxn modelId="{F0EAA8FA-9C73-46B6-A43E-46834820CC31}" type="presParOf" srcId="{ED3C3371-BD35-43DE-98D3-1501F6D3ECFA}" destId="{5AF07886-79EC-48AA-954A-6EBFFF94309F}" srcOrd="0" destOrd="0" presId="urn:microsoft.com/office/officeart/2005/8/layout/orgChart1"/>
    <dgm:cxn modelId="{4F5D558E-2790-471B-A2F1-D7E93C1717F0}" type="presParOf" srcId="{5AF07886-79EC-48AA-954A-6EBFFF94309F}" destId="{49BA9F6A-E359-4D62-BEA0-7D3CC8C6B155}" srcOrd="0" destOrd="0" presId="urn:microsoft.com/office/officeart/2005/8/layout/orgChart1"/>
    <dgm:cxn modelId="{90DE9C81-0ABA-4C02-90C4-0DF206A0E6FE}" type="presParOf" srcId="{5AF07886-79EC-48AA-954A-6EBFFF94309F}" destId="{8E14D5D1-A7DE-48FD-A259-06D3364F67C4}" srcOrd="1" destOrd="0" presId="urn:microsoft.com/office/officeart/2005/8/layout/orgChart1"/>
    <dgm:cxn modelId="{B88688EC-B464-476D-B19E-4FC31F420F42}" type="presParOf" srcId="{ED3C3371-BD35-43DE-98D3-1501F6D3ECFA}" destId="{DD617F8A-7887-479E-A99F-209DE481E81A}" srcOrd="1" destOrd="0" presId="urn:microsoft.com/office/officeart/2005/8/layout/orgChart1"/>
    <dgm:cxn modelId="{7815B5FC-6237-407D-AADB-22A4A1C20790}" type="presParOf" srcId="{DD617F8A-7887-479E-A99F-209DE481E81A}" destId="{9D130E0B-51D2-4CC4-BBA8-D3C84C9FDD43}" srcOrd="0" destOrd="0" presId="urn:microsoft.com/office/officeart/2005/8/layout/orgChart1"/>
    <dgm:cxn modelId="{0BBAA0D1-2522-4232-BA28-FA576348307D}" type="presParOf" srcId="{DD617F8A-7887-479E-A99F-209DE481E81A}" destId="{FC5137BB-B811-4762-B02A-99C77E3440B7}" srcOrd="1" destOrd="0" presId="urn:microsoft.com/office/officeart/2005/8/layout/orgChart1"/>
    <dgm:cxn modelId="{01F82161-2A62-4044-9C01-6FD7D201CB65}" type="presParOf" srcId="{FC5137BB-B811-4762-B02A-99C77E3440B7}" destId="{8CA15597-1BD8-4BB2-A05B-8F5BD56EA187}" srcOrd="0" destOrd="0" presId="urn:microsoft.com/office/officeart/2005/8/layout/orgChart1"/>
    <dgm:cxn modelId="{DB24F2E3-2C3E-4C42-8CEF-9164E135E410}" type="presParOf" srcId="{8CA15597-1BD8-4BB2-A05B-8F5BD56EA187}" destId="{C1BD3680-BFAE-45F8-A58A-A72554CB83E8}" srcOrd="0" destOrd="0" presId="urn:microsoft.com/office/officeart/2005/8/layout/orgChart1"/>
    <dgm:cxn modelId="{C8EB6E28-90E6-4075-BC49-AD022F0D8F0D}" type="presParOf" srcId="{8CA15597-1BD8-4BB2-A05B-8F5BD56EA187}" destId="{D7D8B702-8E3F-4140-8787-BDEC0E6A4AAF}" srcOrd="1" destOrd="0" presId="urn:microsoft.com/office/officeart/2005/8/layout/orgChart1"/>
    <dgm:cxn modelId="{0BD5431D-6396-455F-BA64-2AF83055C5F4}" type="presParOf" srcId="{FC5137BB-B811-4762-B02A-99C77E3440B7}" destId="{C430753E-CEF5-44B5-A683-E7693252159D}" srcOrd="1" destOrd="0" presId="urn:microsoft.com/office/officeart/2005/8/layout/orgChart1"/>
    <dgm:cxn modelId="{E9333E04-A797-44C8-890C-139FD85C14E8}" type="presParOf" srcId="{FC5137BB-B811-4762-B02A-99C77E3440B7}" destId="{35248834-8D1A-45FA-9617-81933216B8D9}" srcOrd="2" destOrd="0" presId="urn:microsoft.com/office/officeart/2005/8/layout/orgChart1"/>
    <dgm:cxn modelId="{B676F9C3-D728-4B17-8F51-C04963BA7655}" type="presParOf" srcId="{DD617F8A-7887-479E-A99F-209DE481E81A}" destId="{683DF92B-EFDE-47C9-9BDB-C32B9DDA0217}" srcOrd="2" destOrd="0" presId="urn:microsoft.com/office/officeart/2005/8/layout/orgChart1"/>
    <dgm:cxn modelId="{55CD5257-C10F-4830-8AC1-88E6721D405C}" type="presParOf" srcId="{DD617F8A-7887-479E-A99F-209DE481E81A}" destId="{BAD85020-8D15-49E4-AFCE-D9537B8AAF79}" srcOrd="3" destOrd="0" presId="urn:microsoft.com/office/officeart/2005/8/layout/orgChart1"/>
    <dgm:cxn modelId="{76F78DD6-0901-414B-92C3-FB1A2F557E68}" type="presParOf" srcId="{BAD85020-8D15-49E4-AFCE-D9537B8AAF79}" destId="{2F32DD16-0049-425B-BC30-ABD181371E65}" srcOrd="0" destOrd="0" presId="urn:microsoft.com/office/officeart/2005/8/layout/orgChart1"/>
    <dgm:cxn modelId="{504E076B-8F52-4E6D-BB61-4A208839B7B6}" type="presParOf" srcId="{2F32DD16-0049-425B-BC30-ABD181371E65}" destId="{87DA2A5B-5D7D-4D0A-B484-D824388105A4}" srcOrd="0" destOrd="0" presId="urn:microsoft.com/office/officeart/2005/8/layout/orgChart1"/>
    <dgm:cxn modelId="{4D6788C8-8DE5-4470-A2FB-38FF8C3FB0D8}" type="presParOf" srcId="{2F32DD16-0049-425B-BC30-ABD181371E65}" destId="{95008998-EED1-4CFC-B58F-83C95B3F39E1}" srcOrd="1" destOrd="0" presId="urn:microsoft.com/office/officeart/2005/8/layout/orgChart1"/>
    <dgm:cxn modelId="{B39A4DA4-550C-4D0F-9C17-439F84CC88AC}" type="presParOf" srcId="{BAD85020-8D15-49E4-AFCE-D9537B8AAF79}" destId="{83BA5497-2800-4546-942B-9528B0E64175}" srcOrd="1" destOrd="0" presId="urn:microsoft.com/office/officeart/2005/8/layout/orgChart1"/>
    <dgm:cxn modelId="{9856463F-E6C4-4D5F-B7D3-267BCC2DD2EA}" type="presParOf" srcId="{BAD85020-8D15-49E4-AFCE-D9537B8AAF79}" destId="{6CA422E3-AC23-4F49-B81F-AE1DA769AAB8}" srcOrd="2" destOrd="0" presId="urn:microsoft.com/office/officeart/2005/8/layout/orgChart1"/>
    <dgm:cxn modelId="{1F915C7D-33B1-411A-BC9B-32F63B1C7547}" type="presParOf" srcId="{DD617F8A-7887-479E-A99F-209DE481E81A}" destId="{C9CFE1E5-E912-4B11-9C7D-034A61F0B71C}" srcOrd="4" destOrd="0" presId="urn:microsoft.com/office/officeart/2005/8/layout/orgChart1"/>
    <dgm:cxn modelId="{CDE6E891-6E47-4141-B207-B62D53499EFC}" type="presParOf" srcId="{DD617F8A-7887-479E-A99F-209DE481E81A}" destId="{1AE21F3B-E1F1-481B-920D-773C7C14E454}" srcOrd="5" destOrd="0" presId="urn:microsoft.com/office/officeart/2005/8/layout/orgChart1"/>
    <dgm:cxn modelId="{92106BFB-C7F8-4D11-B4DF-3C6D31B5695C}" type="presParOf" srcId="{1AE21F3B-E1F1-481B-920D-773C7C14E454}" destId="{78883135-FD3D-4795-A6F2-21AF6AADEBDC}" srcOrd="0" destOrd="0" presId="urn:microsoft.com/office/officeart/2005/8/layout/orgChart1"/>
    <dgm:cxn modelId="{E20FA3E2-65DB-40B6-86D8-D09B779EF8DE}" type="presParOf" srcId="{78883135-FD3D-4795-A6F2-21AF6AADEBDC}" destId="{0E20B2A9-A0BF-4F28-A92B-D3059A4FA843}" srcOrd="0" destOrd="0" presId="urn:microsoft.com/office/officeart/2005/8/layout/orgChart1"/>
    <dgm:cxn modelId="{FC5B029D-1C3A-45EF-A443-C61638A1A5AE}" type="presParOf" srcId="{78883135-FD3D-4795-A6F2-21AF6AADEBDC}" destId="{B6E700BB-5E8E-4313-ABEB-49F6C66A807F}" srcOrd="1" destOrd="0" presId="urn:microsoft.com/office/officeart/2005/8/layout/orgChart1"/>
    <dgm:cxn modelId="{EE6BB439-6DE7-4D5C-AF4C-05AD1D257BE0}" type="presParOf" srcId="{1AE21F3B-E1F1-481B-920D-773C7C14E454}" destId="{2624D815-0D8E-402C-8881-719015F091C4}" srcOrd="1" destOrd="0" presId="urn:microsoft.com/office/officeart/2005/8/layout/orgChart1"/>
    <dgm:cxn modelId="{718D11D8-F37F-4DC4-B859-26FB34EF7CF6}" type="presParOf" srcId="{1AE21F3B-E1F1-481B-920D-773C7C14E454}" destId="{2F853D70-C63F-4CCB-BC7A-1A916BA520C1}" srcOrd="2" destOrd="0" presId="urn:microsoft.com/office/officeart/2005/8/layout/orgChart1"/>
    <dgm:cxn modelId="{5EBB9896-A769-4740-8BF4-D2CA3833788E}" type="presParOf" srcId="{DD617F8A-7887-479E-A99F-209DE481E81A}" destId="{DB67536F-788B-4F6D-A423-5D02CB2B2595}" srcOrd="6" destOrd="0" presId="urn:microsoft.com/office/officeart/2005/8/layout/orgChart1"/>
    <dgm:cxn modelId="{1E15DBF1-AF5A-45CD-80D2-38811A5FDEB5}" type="presParOf" srcId="{DD617F8A-7887-479E-A99F-209DE481E81A}" destId="{2A4CEBE8-1E2F-42B5-A309-187311691150}" srcOrd="7" destOrd="0" presId="urn:microsoft.com/office/officeart/2005/8/layout/orgChart1"/>
    <dgm:cxn modelId="{861A7B6E-9A4F-4224-90B3-8A837E46123D}" type="presParOf" srcId="{2A4CEBE8-1E2F-42B5-A309-187311691150}" destId="{2620F29E-7711-4401-8C13-BB30C20399B4}" srcOrd="0" destOrd="0" presId="urn:microsoft.com/office/officeart/2005/8/layout/orgChart1"/>
    <dgm:cxn modelId="{B8B0CBA1-EA5D-4161-8E03-2D60EE7C8365}" type="presParOf" srcId="{2620F29E-7711-4401-8C13-BB30C20399B4}" destId="{84F6A8D8-03A9-4313-95A3-0A5F8E50725C}" srcOrd="0" destOrd="0" presId="urn:microsoft.com/office/officeart/2005/8/layout/orgChart1"/>
    <dgm:cxn modelId="{8F50B7AD-32EC-4789-917A-D6A384BDAF33}" type="presParOf" srcId="{2620F29E-7711-4401-8C13-BB30C20399B4}" destId="{57C3B690-EE59-434E-9183-8D8B87792888}" srcOrd="1" destOrd="0" presId="urn:microsoft.com/office/officeart/2005/8/layout/orgChart1"/>
    <dgm:cxn modelId="{BFF94D8D-CB2B-4DEE-BD61-CCD4684C9066}" type="presParOf" srcId="{2A4CEBE8-1E2F-42B5-A309-187311691150}" destId="{D6096F9C-D35B-4C24-8ADC-7AD8ED10E574}" srcOrd="1" destOrd="0" presId="urn:microsoft.com/office/officeart/2005/8/layout/orgChart1"/>
    <dgm:cxn modelId="{AF8CF155-D486-4917-B392-B708C6BA9757}" type="presParOf" srcId="{2A4CEBE8-1E2F-42B5-A309-187311691150}" destId="{1652C248-42AA-49FD-A6E9-11BCC462FEE4}" srcOrd="2" destOrd="0" presId="urn:microsoft.com/office/officeart/2005/8/layout/orgChart1"/>
    <dgm:cxn modelId="{9004175D-995E-441C-BF03-6FD2C685BBA9}" type="presParOf" srcId="{ED3C3371-BD35-43DE-98D3-1501F6D3ECFA}" destId="{9C5ABFE8-CD99-4110-AC0A-F9FBC5B61F6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B97A5BC7-3781-4432-8A3F-C62BC7413C4C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IE"/>
        </a:p>
      </dgm:t>
    </dgm:pt>
    <dgm:pt modelId="{9C9EFEA7-EEB6-4527-827C-836BAB100358}">
      <dgm:prSet phldrT="[Text]" custT="1"/>
      <dgm:spPr>
        <a:xfrm>
          <a:off x="1992970" y="522654"/>
          <a:ext cx="735164" cy="367582"/>
        </a:xfrm>
      </dgm:spPr>
      <dgm:t>
        <a:bodyPr/>
        <a:lstStyle/>
        <a:p>
          <a:r>
            <a:rPr lang="en-IE" sz="2800" b="1" dirty="0" smtClean="0">
              <a:latin typeface="Calibri" panose="020F0502020204030204"/>
              <a:ea typeface="+mn-ea"/>
              <a:cs typeface="+mn-cs"/>
            </a:rPr>
            <a:t>Considerate care</a:t>
          </a:r>
          <a:endParaRPr lang="en-IE" sz="2800" b="1" dirty="0">
            <a:latin typeface="Calibri" panose="020F0502020204030204"/>
            <a:ea typeface="+mn-ea"/>
            <a:cs typeface="+mn-cs"/>
          </a:endParaRPr>
        </a:p>
      </dgm:t>
    </dgm:pt>
    <dgm:pt modelId="{6A24E99D-FDC7-4764-8F50-D0792E961028}" type="parTrans" cxnId="{BA41DFE4-89D5-41CF-8E19-A6EA6A802715}">
      <dgm:prSet/>
      <dgm:spPr>
        <a:xfrm>
          <a:off x="2360553" y="368270"/>
          <a:ext cx="2668646" cy="154384"/>
        </a:xfrm>
      </dgm:spPr>
      <dgm:t>
        <a:bodyPr/>
        <a:lstStyle/>
        <a:p>
          <a:endParaRPr lang="en-IE"/>
        </a:p>
      </dgm:t>
    </dgm:pt>
    <dgm:pt modelId="{91BB75FC-5F41-4C0C-BA8D-FA2B348304DA}" type="sibTrans" cxnId="{BA41DFE4-89D5-41CF-8E19-A6EA6A802715}">
      <dgm:prSet/>
      <dgm:spPr/>
      <dgm:t>
        <a:bodyPr/>
        <a:lstStyle/>
        <a:p>
          <a:endParaRPr lang="en-IE"/>
        </a:p>
      </dgm:t>
    </dgm:pt>
    <dgm:pt modelId="{E060AE0E-5264-48D2-9F93-7D3F2352F4A7}">
      <dgm:prSet phldrT="[Text]" custT="1"/>
      <dgm:spPr>
        <a:xfrm>
          <a:off x="2176762" y="1044621"/>
          <a:ext cx="735164" cy="367582"/>
        </a:xfrm>
      </dgm:spPr>
      <dgm:t>
        <a:bodyPr/>
        <a:lstStyle/>
        <a:p>
          <a:r>
            <a:rPr lang="en-US" sz="2400" b="1" i="1" dirty="0" smtClean="0">
              <a:latin typeface="Calibri" panose="020F0502020204030204"/>
              <a:ea typeface="+mn-ea"/>
              <a:cs typeface="+mn-cs"/>
            </a:rPr>
            <a:t>“was supported by familiar staff throughout”</a:t>
          </a:r>
          <a:endParaRPr lang="en-IE" sz="2400" b="1" i="1" dirty="0" smtClean="0">
            <a:latin typeface="Calibri" panose="020F0502020204030204"/>
            <a:ea typeface="+mn-ea"/>
            <a:cs typeface="+mn-cs"/>
          </a:endParaRPr>
        </a:p>
      </dgm:t>
    </dgm:pt>
    <dgm:pt modelId="{FEB3032B-1698-4078-8F12-D3F1DDB8298E}" type="parTrans" cxnId="{7436D055-8B44-4EC6-ACB6-5F7D0E86FDB0}">
      <dgm:prSet/>
      <dgm:spPr>
        <a:xfrm>
          <a:off x="2066487" y="890236"/>
          <a:ext cx="110274" cy="338175"/>
        </a:xfrm>
      </dgm:spPr>
      <dgm:t>
        <a:bodyPr/>
        <a:lstStyle/>
        <a:p>
          <a:endParaRPr lang="en-IE"/>
        </a:p>
      </dgm:t>
    </dgm:pt>
    <dgm:pt modelId="{2EA99F53-5145-4862-AB2E-AD4BC33D8F10}" type="sibTrans" cxnId="{7436D055-8B44-4EC6-ACB6-5F7D0E86FDB0}">
      <dgm:prSet/>
      <dgm:spPr/>
      <dgm:t>
        <a:bodyPr/>
        <a:lstStyle/>
        <a:p>
          <a:endParaRPr lang="en-IE"/>
        </a:p>
      </dgm:t>
    </dgm:pt>
    <dgm:pt modelId="{B97B6229-21E4-4B55-BDFA-C05EFA7D8F1E}">
      <dgm:prSet phldrT="[Text]" custT="1"/>
      <dgm:spPr>
        <a:xfrm>
          <a:off x="2176762" y="1566588"/>
          <a:ext cx="735164" cy="367582"/>
        </a:xfrm>
      </dgm:spPr>
      <dgm:t>
        <a:bodyPr/>
        <a:lstStyle/>
        <a:p>
          <a:r>
            <a:rPr lang="en-US" sz="2000" b="1" i="1" dirty="0" smtClean="0">
              <a:latin typeface="Calibri" panose="020F0502020204030204"/>
              <a:ea typeface="+mn-ea"/>
              <a:cs typeface="+mn-cs"/>
            </a:rPr>
            <a:t>“Close supervision of residents maintained until power resumed”</a:t>
          </a:r>
          <a:endParaRPr lang="en-IE" sz="800" b="1" i="1" dirty="0">
            <a:latin typeface="Calibri" panose="020F0502020204030204"/>
            <a:ea typeface="+mn-ea"/>
            <a:cs typeface="+mn-cs"/>
          </a:endParaRPr>
        </a:p>
      </dgm:t>
    </dgm:pt>
    <dgm:pt modelId="{74870450-CB38-4CAF-8DAC-EE1DB466142E}" type="parTrans" cxnId="{8F08396E-D310-40B1-B0D4-9A0145D50014}">
      <dgm:prSet/>
      <dgm:spPr>
        <a:xfrm>
          <a:off x="2066487" y="890236"/>
          <a:ext cx="110274" cy="860142"/>
        </a:xfrm>
      </dgm:spPr>
      <dgm:t>
        <a:bodyPr/>
        <a:lstStyle/>
        <a:p>
          <a:endParaRPr lang="en-IE"/>
        </a:p>
      </dgm:t>
    </dgm:pt>
    <dgm:pt modelId="{FCC843EE-078F-4839-9073-DB9C1446DC5C}" type="sibTrans" cxnId="{8F08396E-D310-40B1-B0D4-9A0145D50014}">
      <dgm:prSet/>
      <dgm:spPr/>
      <dgm:t>
        <a:bodyPr/>
        <a:lstStyle/>
        <a:p>
          <a:endParaRPr lang="en-IE"/>
        </a:p>
      </dgm:t>
    </dgm:pt>
    <dgm:pt modelId="{7AF8E470-57CE-44F2-9537-A3AFDB5B2796}">
      <dgm:prSet phldrT="[Text]" custT="1"/>
      <dgm:spPr>
        <a:xfrm>
          <a:off x="2176762" y="2088554"/>
          <a:ext cx="735164" cy="367582"/>
        </a:xfrm>
      </dgm:spPr>
      <dgm:t>
        <a:bodyPr/>
        <a:lstStyle/>
        <a:p>
          <a:r>
            <a:rPr lang="en-US" sz="1700" b="1" i="1" dirty="0" smtClean="0">
              <a:latin typeface="Calibri" panose="020F0502020204030204"/>
              <a:ea typeface="+mn-ea"/>
              <a:cs typeface="+mn-cs"/>
            </a:rPr>
            <a:t>“MDT meeting has been held to discuss residents desire to live nearer his friend and family in Dublin”</a:t>
          </a:r>
          <a:endParaRPr lang="en-IE" sz="1700" b="1" i="1" dirty="0" smtClean="0">
            <a:latin typeface="Calibri" panose="020F0502020204030204"/>
            <a:ea typeface="+mn-ea"/>
            <a:cs typeface="+mn-cs"/>
          </a:endParaRPr>
        </a:p>
      </dgm:t>
    </dgm:pt>
    <dgm:pt modelId="{C12251EC-7BC6-4BFF-BFB1-ACFDF549D510}" type="parTrans" cxnId="{76C77423-7CD1-49FB-BDC8-C89070811565}">
      <dgm:prSet/>
      <dgm:spPr>
        <a:xfrm>
          <a:off x="2066487" y="890236"/>
          <a:ext cx="110274" cy="1382109"/>
        </a:xfrm>
      </dgm:spPr>
      <dgm:t>
        <a:bodyPr/>
        <a:lstStyle/>
        <a:p>
          <a:endParaRPr lang="en-IE"/>
        </a:p>
      </dgm:t>
    </dgm:pt>
    <dgm:pt modelId="{F08D615A-8407-4D9B-8A4D-401D73E806D7}" type="sibTrans" cxnId="{76C77423-7CD1-49FB-BDC8-C89070811565}">
      <dgm:prSet/>
      <dgm:spPr/>
      <dgm:t>
        <a:bodyPr/>
        <a:lstStyle/>
        <a:p>
          <a:endParaRPr lang="en-IE"/>
        </a:p>
      </dgm:t>
    </dgm:pt>
    <dgm:pt modelId="{8452B7F9-FD7B-4208-9F3C-BE4998DAE972}">
      <dgm:prSet phldrT="[Text]" custT="1"/>
      <dgm:spPr>
        <a:xfrm>
          <a:off x="2176762" y="2610521"/>
          <a:ext cx="735164" cy="367582"/>
        </a:xfrm>
      </dgm:spPr>
      <dgm:t>
        <a:bodyPr/>
        <a:lstStyle/>
        <a:p>
          <a:r>
            <a:rPr lang="en-US" sz="2000" b="1" i="1" dirty="0" smtClean="0">
              <a:solidFill>
                <a:srgbClr val="BC5090"/>
              </a:solidFill>
              <a:latin typeface="Calibri" panose="020F0502020204030204"/>
              <a:ea typeface="+mn-ea"/>
              <a:cs typeface="+mn-cs"/>
            </a:rPr>
            <a:t>“All residents checked and reassurance given to residents”</a:t>
          </a:r>
          <a:endParaRPr lang="en-IE" sz="1000" dirty="0">
            <a:solidFill>
              <a:srgbClr val="BC5090"/>
            </a:solidFill>
            <a:latin typeface="Calibri" panose="020F0502020204030204"/>
            <a:ea typeface="+mn-ea"/>
            <a:cs typeface="+mn-cs"/>
          </a:endParaRPr>
        </a:p>
      </dgm:t>
    </dgm:pt>
    <dgm:pt modelId="{236A14CD-3BC6-4B00-BAF3-B6315CCBEBB7}" type="parTrans" cxnId="{7384B570-374E-47E8-AD64-EABAAF36C9ED}">
      <dgm:prSet/>
      <dgm:spPr>
        <a:xfrm>
          <a:off x="2066487" y="890236"/>
          <a:ext cx="110274" cy="1904075"/>
        </a:xfrm>
      </dgm:spPr>
      <dgm:t>
        <a:bodyPr/>
        <a:lstStyle/>
        <a:p>
          <a:endParaRPr lang="en-IE"/>
        </a:p>
      </dgm:t>
    </dgm:pt>
    <dgm:pt modelId="{CF16BAC5-5D9F-4050-8401-72B595E16662}" type="sibTrans" cxnId="{7384B570-374E-47E8-AD64-EABAAF36C9ED}">
      <dgm:prSet/>
      <dgm:spPr/>
      <dgm:t>
        <a:bodyPr/>
        <a:lstStyle/>
        <a:p>
          <a:endParaRPr lang="en-IE"/>
        </a:p>
      </dgm:t>
    </dgm:pt>
    <dgm:pt modelId="{81BF6E71-3249-402A-97CD-666B837BAFE6}" type="pres">
      <dgm:prSet presAssocID="{B97A5BC7-3781-4432-8A3F-C62BC7413C4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IE"/>
        </a:p>
      </dgm:t>
    </dgm:pt>
    <dgm:pt modelId="{ED3C3371-BD35-43DE-98D3-1501F6D3ECFA}" type="pres">
      <dgm:prSet presAssocID="{9C9EFEA7-EEB6-4527-827C-836BAB100358}" presName="hierRoot1" presStyleCnt="0">
        <dgm:presLayoutVars>
          <dgm:hierBranch val="init"/>
        </dgm:presLayoutVars>
      </dgm:prSet>
      <dgm:spPr/>
    </dgm:pt>
    <dgm:pt modelId="{5AF07886-79EC-48AA-954A-6EBFFF94309F}" type="pres">
      <dgm:prSet presAssocID="{9C9EFEA7-EEB6-4527-827C-836BAB100358}" presName="rootComposite1" presStyleCnt="0"/>
      <dgm:spPr/>
    </dgm:pt>
    <dgm:pt modelId="{49BA9F6A-E359-4D62-BEA0-7D3CC8C6B155}" type="pres">
      <dgm:prSet presAssocID="{9C9EFEA7-EEB6-4527-827C-836BAB100358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8E14D5D1-A7DE-48FD-A259-06D3364F67C4}" type="pres">
      <dgm:prSet presAssocID="{9C9EFEA7-EEB6-4527-827C-836BAB100358}" presName="rootConnector1" presStyleLbl="node1" presStyleIdx="0" presStyleCnt="0"/>
      <dgm:spPr/>
      <dgm:t>
        <a:bodyPr/>
        <a:lstStyle/>
        <a:p>
          <a:endParaRPr lang="en-IE"/>
        </a:p>
      </dgm:t>
    </dgm:pt>
    <dgm:pt modelId="{DD617F8A-7887-479E-A99F-209DE481E81A}" type="pres">
      <dgm:prSet presAssocID="{9C9EFEA7-EEB6-4527-827C-836BAB100358}" presName="hierChild2" presStyleCnt="0"/>
      <dgm:spPr/>
    </dgm:pt>
    <dgm:pt modelId="{9D130E0B-51D2-4CC4-BBA8-D3C84C9FDD43}" type="pres">
      <dgm:prSet presAssocID="{FEB3032B-1698-4078-8F12-D3F1DDB8298E}" presName="Name37" presStyleLbl="parChTrans1D2" presStyleIdx="0" presStyleCnt="4"/>
      <dgm:spPr/>
      <dgm:t>
        <a:bodyPr/>
        <a:lstStyle/>
        <a:p>
          <a:endParaRPr lang="en-IE"/>
        </a:p>
      </dgm:t>
    </dgm:pt>
    <dgm:pt modelId="{FC5137BB-B811-4762-B02A-99C77E3440B7}" type="pres">
      <dgm:prSet presAssocID="{E060AE0E-5264-48D2-9F93-7D3F2352F4A7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E"/>
        </a:p>
      </dgm:t>
    </dgm:pt>
    <dgm:pt modelId="{8CA15597-1BD8-4BB2-A05B-8F5BD56EA187}" type="pres">
      <dgm:prSet presAssocID="{E060AE0E-5264-48D2-9F93-7D3F2352F4A7}" presName="rootComposite" presStyleCnt="0"/>
      <dgm:spPr/>
      <dgm:t>
        <a:bodyPr/>
        <a:lstStyle/>
        <a:p>
          <a:endParaRPr lang="en-IE"/>
        </a:p>
      </dgm:t>
    </dgm:pt>
    <dgm:pt modelId="{C1BD3680-BFAE-45F8-A58A-A72554CB83E8}" type="pres">
      <dgm:prSet presAssocID="{E060AE0E-5264-48D2-9F93-7D3F2352F4A7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D7D8B702-8E3F-4140-8787-BDEC0E6A4AAF}" type="pres">
      <dgm:prSet presAssocID="{E060AE0E-5264-48D2-9F93-7D3F2352F4A7}" presName="rootConnector" presStyleLbl="node2" presStyleIdx="0" presStyleCnt="4"/>
      <dgm:spPr/>
      <dgm:t>
        <a:bodyPr/>
        <a:lstStyle/>
        <a:p>
          <a:endParaRPr lang="en-IE"/>
        </a:p>
      </dgm:t>
    </dgm:pt>
    <dgm:pt modelId="{C430753E-CEF5-44B5-A683-E7693252159D}" type="pres">
      <dgm:prSet presAssocID="{E060AE0E-5264-48D2-9F93-7D3F2352F4A7}" presName="hierChild4" presStyleCnt="0"/>
      <dgm:spPr/>
      <dgm:t>
        <a:bodyPr/>
        <a:lstStyle/>
        <a:p>
          <a:endParaRPr lang="en-IE"/>
        </a:p>
      </dgm:t>
    </dgm:pt>
    <dgm:pt modelId="{35248834-8D1A-45FA-9617-81933216B8D9}" type="pres">
      <dgm:prSet presAssocID="{E060AE0E-5264-48D2-9F93-7D3F2352F4A7}" presName="hierChild5" presStyleCnt="0"/>
      <dgm:spPr/>
      <dgm:t>
        <a:bodyPr/>
        <a:lstStyle/>
        <a:p>
          <a:endParaRPr lang="en-IE"/>
        </a:p>
      </dgm:t>
    </dgm:pt>
    <dgm:pt modelId="{683DF92B-EFDE-47C9-9BDB-C32B9DDA0217}" type="pres">
      <dgm:prSet presAssocID="{74870450-CB38-4CAF-8DAC-EE1DB466142E}" presName="Name37" presStyleLbl="parChTrans1D2" presStyleIdx="1" presStyleCnt="4"/>
      <dgm:spPr/>
      <dgm:t>
        <a:bodyPr/>
        <a:lstStyle/>
        <a:p>
          <a:endParaRPr lang="en-IE"/>
        </a:p>
      </dgm:t>
    </dgm:pt>
    <dgm:pt modelId="{BAD85020-8D15-49E4-AFCE-D9537B8AAF79}" type="pres">
      <dgm:prSet presAssocID="{B97B6229-21E4-4B55-BDFA-C05EFA7D8F1E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E"/>
        </a:p>
      </dgm:t>
    </dgm:pt>
    <dgm:pt modelId="{2F32DD16-0049-425B-BC30-ABD181371E65}" type="pres">
      <dgm:prSet presAssocID="{B97B6229-21E4-4B55-BDFA-C05EFA7D8F1E}" presName="rootComposite" presStyleCnt="0"/>
      <dgm:spPr/>
      <dgm:t>
        <a:bodyPr/>
        <a:lstStyle/>
        <a:p>
          <a:endParaRPr lang="en-IE"/>
        </a:p>
      </dgm:t>
    </dgm:pt>
    <dgm:pt modelId="{87DA2A5B-5D7D-4D0A-B484-D824388105A4}" type="pres">
      <dgm:prSet presAssocID="{B97B6229-21E4-4B55-BDFA-C05EFA7D8F1E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95008998-EED1-4CFC-B58F-83C95B3F39E1}" type="pres">
      <dgm:prSet presAssocID="{B97B6229-21E4-4B55-BDFA-C05EFA7D8F1E}" presName="rootConnector" presStyleLbl="node2" presStyleIdx="1" presStyleCnt="4"/>
      <dgm:spPr/>
      <dgm:t>
        <a:bodyPr/>
        <a:lstStyle/>
        <a:p>
          <a:endParaRPr lang="en-IE"/>
        </a:p>
      </dgm:t>
    </dgm:pt>
    <dgm:pt modelId="{83BA5497-2800-4546-942B-9528B0E64175}" type="pres">
      <dgm:prSet presAssocID="{B97B6229-21E4-4B55-BDFA-C05EFA7D8F1E}" presName="hierChild4" presStyleCnt="0"/>
      <dgm:spPr/>
      <dgm:t>
        <a:bodyPr/>
        <a:lstStyle/>
        <a:p>
          <a:endParaRPr lang="en-IE"/>
        </a:p>
      </dgm:t>
    </dgm:pt>
    <dgm:pt modelId="{6CA422E3-AC23-4F49-B81F-AE1DA769AAB8}" type="pres">
      <dgm:prSet presAssocID="{B97B6229-21E4-4B55-BDFA-C05EFA7D8F1E}" presName="hierChild5" presStyleCnt="0"/>
      <dgm:spPr/>
      <dgm:t>
        <a:bodyPr/>
        <a:lstStyle/>
        <a:p>
          <a:endParaRPr lang="en-IE"/>
        </a:p>
      </dgm:t>
    </dgm:pt>
    <dgm:pt modelId="{C9CFE1E5-E912-4B11-9C7D-034A61F0B71C}" type="pres">
      <dgm:prSet presAssocID="{C12251EC-7BC6-4BFF-BFB1-ACFDF549D510}" presName="Name37" presStyleLbl="parChTrans1D2" presStyleIdx="2" presStyleCnt="4"/>
      <dgm:spPr/>
      <dgm:t>
        <a:bodyPr/>
        <a:lstStyle/>
        <a:p>
          <a:endParaRPr lang="en-IE"/>
        </a:p>
      </dgm:t>
    </dgm:pt>
    <dgm:pt modelId="{1AE21F3B-E1F1-481B-920D-773C7C14E454}" type="pres">
      <dgm:prSet presAssocID="{7AF8E470-57CE-44F2-9537-A3AFDB5B2796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E"/>
        </a:p>
      </dgm:t>
    </dgm:pt>
    <dgm:pt modelId="{78883135-FD3D-4795-A6F2-21AF6AADEBDC}" type="pres">
      <dgm:prSet presAssocID="{7AF8E470-57CE-44F2-9537-A3AFDB5B2796}" presName="rootComposite" presStyleCnt="0"/>
      <dgm:spPr/>
      <dgm:t>
        <a:bodyPr/>
        <a:lstStyle/>
        <a:p>
          <a:endParaRPr lang="en-IE"/>
        </a:p>
      </dgm:t>
    </dgm:pt>
    <dgm:pt modelId="{0E20B2A9-A0BF-4F28-A92B-D3059A4FA843}" type="pres">
      <dgm:prSet presAssocID="{7AF8E470-57CE-44F2-9537-A3AFDB5B2796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B6E700BB-5E8E-4313-ABEB-49F6C66A807F}" type="pres">
      <dgm:prSet presAssocID="{7AF8E470-57CE-44F2-9537-A3AFDB5B2796}" presName="rootConnector" presStyleLbl="node2" presStyleIdx="2" presStyleCnt="4"/>
      <dgm:spPr/>
      <dgm:t>
        <a:bodyPr/>
        <a:lstStyle/>
        <a:p>
          <a:endParaRPr lang="en-IE"/>
        </a:p>
      </dgm:t>
    </dgm:pt>
    <dgm:pt modelId="{2624D815-0D8E-402C-8881-719015F091C4}" type="pres">
      <dgm:prSet presAssocID="{7AF8E470-57CE-44F2-9537-A3AFDB5B2796}" presName="hierChild4" presStyleCnt="0"/>
      <dgm:spPr/>
      <dgm:t>
        <a:bodyPr/>
        <a:lstStyle/>
        <a:p>
          <a:endParaRPr lang="en-IE"/>
        </a:p>
      </dgm:t>
    </dgm:pt>
    <dgm:pt modelId="{2F853D70-C63F-4CCB-BC7A-1A916BA520C1}" type="pres">
      <dgm:prSet presAssocID="{7AF8E470-57CE-44F2-9537-A3AFDB5B2796}" presName="hierChild5" presStyleCnt="0"/>
      <dgm:spPr/>
      <dgm:t>
        <a:bodyPr/>
        <a:lstStyle/>
        <a:p>
          <a:endParaRPr lang="en-IE"/>
        </a:p>
      </dgm:t>
    </dgm:pt>
    <dgm:pt modelId="{DB67536F-788B-4F6D-A423-5D02CB2B2595}" type="pres">
      <dgm:prSet presAssocID="{236A14CD-3BC6-4B00-BAF3-B6315CCBEBB7}" presName="Name37" presStyleLbl="parChTrans1D2" presStyleIdx="3" presStyleCnt="4"/>
      <dgm:spPr/>
      <dgm:t>
        <a:bodyPr/>
        <a:lstStyle/>
        <a:p>
          <a:endParaRPr lang="en-IE"/>
        </a:p>
      </dgm:t>
    </dgm:pt>
    <dgm:pt modelId="{2A4CEBE8-1E2F-42B5-A309-187311691150}" type="pres">
      <dgm:prSet presAssocID="{8452B7F9-FD7B-4208-9F3C-BE4998DAE972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E"/>
        </a:p>
      </dgm:t>
    </dgm:pt>
    <dgm:pt modelId="{2620F29E-7711-4401-8C13-BB30C20399B4}" type="pres">
      <dgm:prSet presAssocID="{8452B7F9-FD7B-4208-9F3C-BE4998DAE972}" presName="rootComposite" presStyleCnt="0"/>
      <dgm:spPr/>
      <dgm:t>
        <a:bodyPr/>
        <a:lstStyle/>
        <a:p>
          <a:endParaRPr lang="en-IE"/>
        </a:p>
      </dgm:t>
    </dgm:pt>
    <dgm:pt modelId="{84F6A8D8-03A9-4313-95A3-0A5F8E50725C}" type="pres">
      <dgm:prSet presAssocID="{8452B7F9-FD7B-4208-9F3C-BE4998DAE972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57C3B690-EE59-434E-9183-8D8B87792888}" type="pres">
      <dgm:prSet presAssocID="{8452B7F9-FD7B-4208-9F3C-BE4998DAE972}" presName="rootConnector" presStyleLbl="node2" presStyleIdx="3" presStyleCnt="4"/>
      <dgm:spPr/>
      <dgm:t>
        <a:bodyPr/>
        <a:lstStyle/>
        <a:p>
          <a:endParaRPr lang="en-IE"/>
        </a:p>
      </dgm:t>
    </dgm:pt>
    <dgm:pt modelId="{D6096F9C-D35B-4C24-8ADC-7AD8ED10E574}" type="pres">
      <dgm:prSet presAssocID="{8452B7F9-FD7B-4208-9F3C-BE4998DAE972}" presName="hierChild4" presStyleCnt="0"/>
      <dgm:spPr/>
      <dgm:t>
        <a:bodyPr/>
        <a:lstStyle/>
        <a:p>
          <a:endParaRPr lang="en-IE"/>
        </a:p>
      </dgm:t>
    </dgm:pt>
    <dgm:pt modelId="{1652C248-42AA-49FD-A6E9-11BCC462FEE4}" type="pres">
      <dgm:prSet presAssocID="{8452B7F9-FD7B-4208-9F3C-BE4998DAE972}" presName="hierChild5" presStyleCnt="0"/>
      <dgm:spPr/>
      <dgm:t>
        <a:bodyPr/>
        <a:lstStyle/>
        <a:p>
          <a:endParaRPr lang="en-IE"/>
        </a:p>
      </dgm:t>
    </dgm:pt>
    <dgm:pt modelId="{9C5ABFE8-CD99-4110-AC0A-F9FBC5B61F61}" type="pres">
      <dgm:prSet presAssocID="{9C9EFEA7-EEB6-4527-827C-836BAB100358}" presName="hierChild3" presStyleCnt="0"/>
      <dgm:spPr/>
    </dgm:pt>
  </dgm:ptLst>
  <dgm:cxnLst>
    <dgm:cxn modelId="{9341B21E-8F9A-45FC-BAD2-03797CB578ED}" type="presOf" srcId="{B97B6229-21E4-4B55-BDFA-C05EFA7D8F1E}" destId="{87DA2A5B-5D7D-4D0A-B484-D824388105A4}" srcOrd="0" destOrd="0" presId="urn:microsoft.com/office/officeart/2005/8/layout/orgChart1"/>
    <dgm:cxn modelId="{C9FC56E2-604C-43EE-A37F-EDAC32300A20}" type="presOf" srcId="{E060AE0E-5264-48D2-9F93-7D3F2352F4A7}" destId="{D7D8B702-8E3F-4140-8787-BDEC0E6A4AAF}" srcOrd="1" destOrd="0" presId="urn:microsoft.com/office/officeart/2005/8/layout/orgChart1"/>
    <dgm:cxn modelId="{2FB98943-0B74-4EA2-8680-9706D42E7ACF}" type="presOf" srcId="{B97A5BC7-3781-4432-8A3F-C62BC7413C4C}" destId="{81BF6E71-3249-402A-97CD-666B837BAFE6}" srcOrd="0" destOrd="0" presId="urn:microsoft.com/office/officeart/2005/8/layout/orgChart1"/>
    <dgm:cxn modelId="{A2452187-CDDC-4337-BA28-802D58DEF82D}" type="presOf" srcId="{C12251EC-7BC6-4BFF-BFB1-ACFDF549D510}" destId="{C9CFE1E5-E912-4B11-9C7D-034A61F0B71C}" srcOrd="0" destOrd="0" presId="urn:microsoft.com/office/officeart/2005/8/layout/orgChart1"/>
    <dgm:cxn modelId="{B6BC98B2-82CD-48B5-8650-E7AA74801077}" type="presOf" srcId="{8452B7F9-FD7B-4208-9F3C-BE4998DAE972}" destId="{57C3B690-EE59-434E-9183-8D8B87792888}" srcOrd="1" destOrd="0" presId="urn:microsoft.com/office/officeart/2005/8/layout/orgChart1"/>
    <dgm:cxn modelId="{7436D055-8B44-4EC6-ACB6-5F7D0E86FDB0}" srcId="{9C9EFEA7-EEB6-4527-827C-836BAB100358}" destId="{E060AE0E-5264-48D2-9F93-7D3F2352F4A7}" srcOrd="0" destOrd="0" parTransId="{FEB3032B-1698-4078-8F12-D3F1DDB8298E}" sibTransId="{2EA99F53-5145-4862-AB2E-AD4BC33D8F10}"/>
    <dgm:cxn modelId="{8F08396E-D310-40B1-B0D4-9A0145D50014}" srcId="{9C9EFEA7-EEB6-4527-827C-836BAB100358}" destId="{B97B6229-21E4-4B55-BDFA-C05EFA7D8F1E}" srcOrd="1" destOrd="0" parTransId="{74870450-CB38-4CAF-8DAC-EE1DB466142E}" sibTransId="{FCC843EE-078F-4839-9073-DB9C1446DC5C}"/>
    <dgm:cxn modelId="{3D15CFAA-4BF2-46D6-8D99-65136077B58D}" type="presOf" srcId="{74870450-CB38-4CAF-8DAC-EE1DB466142E}" destId="{683DF92B-EFDE-47C9-9BDB-C32B9DDA0217}" srcOrd="0" destOrd="0" presId="urn:microsoft.com/office/officeart/2005/8/layout/orgChart1"/>
    <dgm:cxn modelId="{AFCF5ECD-452C-464A-80C2-040C0A572C2C}" type="presOf" srcId="{B97B6229-21E4-4B55-BDFA-C05EFA7D8F1E}" destId="{95008998-EED1-4CFC-B58F-83C95B3F39E1}" srcOrd="1" destOrd="0" presId="urn:microsoft.com/office/officeart/2005/8/layout/orgChart1"/>
    <dgm:cxn modelId="{76C77423-7CD1-49FB-BDC8-C89070811565}" srcId="{9C9EFEA7-EEB6-4527-827C-836BAB100358}" destId="{7AF8E470-57CE-44F2-9537-A3AFDB5B2796}" srcOrd="2" destOrd="0" parTransId="{C12251EC-7BC6-4BFF-BFB1-ACFDF549D510}" sibTransId="{F08D615A-8407-4D9B-8A4D-401D73E806D7}"/>
    <dgm:cxn modelId="{6B788FF8-4185-4190-8C15-10FCECEAD99B}" type="presOf" srcId="{8452B7F9-FD7B-4208-9F3C-BE4998DAE972}" destId="{84F6A8D8-03A9-4313-95A3-0A5F8E50725C}" srcOrd="0" destOrd="0" presId="urn:microsoft.com/office/officeart/2005/8/layout/orgChart1"/>
    <dgm:cxn modelId="{171213FF-3C31-48D0-B425-04CD935847F5}" type="presOf" srcId="{7AF8E470-57CE-44F2-9537-A3AFDB5B2796}" destId="{B6E700BB-5E8E-4313-ABEB-49F6C66A807F}" srcOrd="1" destOrd="0" presId="urn:microsoft.com/office/officeart/2005/8/layout/orgChart1"/>
    <dgm:cxn modelId="{7384B570-374E-47E8-AD64-EABAAF36C9ED}" srcId="{9C9EFEA7-EEB6-4527-827C-836BAB100358}" destId="{8452B7F9-FD7B-4208-9F3C-BE4998DAE972}" srcOrd="3" destOrd="0" parTransId="{236A14CD-3BC6-4B00-BAF3-B6315CCBEBB7}" sibTransId="{CF16BAC5-5D9F-4050-8401-72B595E16662}"/>
    <dgm:cxn modelId="{AD5420F6-3AAD-4CF2-956D-B4CE96C71418}" type="presOf" srcId="{E060AE0E-5264-48D2-9F93-7D3F2352F4A7}" destId="{C1BD3680-BFAE-45F8-A58A-A72554CB83E8}" srcOrd="0" destOrd="0" presId="urn:microsoft.com/office/officeart/2005/8/layout/orgChart1"/>
    <dgm:cxn modelId="{76BDE914-8775-49A2-8841-3F8617F473A8}" type="presOf" srcId="{9C9EFEA7-EEB6-4527-827C-836BAB100358}" destId="{8E14D5D1-A7DE-48FD-A259-06D3364F67C4}" srcOrd="1" destOrd="0" presId="urn:microsoft.com/office/officeart/2005/8/layout/orgChart1"/>
    <dgm:cxn modelId="{24BD08B4-57F6-4A59-9F4E-40006FD2257E}" type="presOf" srcId="{FEB3032B-1698-4078-8F12-D3F1DDB8298E}" destId="{9D130E0B-51D2-4CC4-BBA8-D3C84C9FDD43}" srcOrd="0" destOrd="0" presId="urn:microsoft.com/office/officeart/2005/8/layout/orgChart1"/>
    <dgm:cxn modelId="{D902AB86-EDD3-4A6F-80FD-E8309C166316}" type="presOf" srcId="{236A14CD-3BC6-4B00-BAF3-B6315CCBEBB7}" destId="{DB67536F-788B-4F6D-A423-5D02CB2B2595}" srcOrd="0" destOrd="0" presId="urn:microsoft.com/office/officeart/2005/8/layout/orgChart1"/>
    <dgm:cxn modelId="{1A7EE49A-9914-48D7-B6E7-96CE4C541102}" type="presOf" srcId="{9C9EFEA7-EEB6-4527-827C-836BAB100358}" destId="{49BA9F6A-E359-4D62-BEA0-7D3CC8C6B155}" srcOrd="0" destOrd="0" presId="urn:microsoft.com/office/officeart/2005/8/layout/orgChart1"/>
    <dgm:cxn modelId="{7F0C228D-D8C3-45DC-B003-8C457AE581CB}" type="presOf" srcId="{7AF8E470-57CE-44F2-9537-A3AFDB5B2796}" destId="{0E20B2A9-A0BF-4F28-A92B-D3059A4FA843}" srcOrd="0" destOrd="0" presId="urn:microsoft.com/office/officeart/2005/8/layout/orgChart1"/>
    <dgm:cxn modelId="{BA41DFE4-89D5-41CF-8E19-A6EA6A802715}" srcId="{B97A5BC7-3781-4432-8A3F-C62BC7413C4C}" destId="{9C9EFEA7-EEB6-4527-827C-836BAB100358}" srcOrd="0" destOrd="0" parTransId="{6A24E99D-FDC7-4764-8F50-D0792E961028}" sibTransId="{91BB75FC-5F41-4C0C-BA8D-FA2B348304DA}"/>
    <dgm:cxn modelId="{79C92E84-AF61-4850-9401-2DA9A852C2E3}" type="presParOf" srcId="{81BF6E71-3249-402A-97CD-666B837BAFE6}" destId="{ED3C3371-BD35-43DE-98D3-1501F6D3ECFA}" srcOrd="0" destOrd="0" presId="urn:microsoft.com/office/officeart/2005/8/layout/orgChart1"/>
    <dgm:cxn modelId="{A3D2158A-E3AD-4C7D-BE6A-D909A5320694}" type="presParOf" srcId="{ED3C3371-BD35-43DE-98D3-1501F6D3ECFA}" destId="{5AF07886-79EC-48AA-954A-6EBFFF94309F}" srcOrd="0" destOrd="0" presId="urn:microsoft.com/office/officeart/2005/8/layout/orgChart1"/>
    <dgm:cxn modelId="{13CB7237-1663-48AE-8EDF-37DE23969E80}" type="presParOf" srcId="{5AF07886-79EC-48AA-954A-6EBFFF94309F}" destId="{49BA9F6A-E359-4D62-BEA0-7D3CC8C6B155}" srcOrd="0" destOrd="0" presId="urn:microsoft.com/office/officeart/2005/8/layout/orgChart1"/>
    <dgm:cxn modelId="{4DC9C108-ECC4-476F-8414-261B1785175C}" type="presParOf" srcId="{5AF07886-79EC-48AA-954A-6EBFFF94309F}" destId="{8E14D5D1-A7DE-48FD-A259-06D3364F67C4}" srcOrd="1" destOrd="0" presId="urn:microsoft.com/office/officeart/2005/8/layout/orgChart1"/>
    <dgm:cxn modelId="{3A62A6F9-EB70-4EBA-8701-603BC02D4348}" type="presParOf" srcId="{ED3C3371-BD35-43DE-98D3-1501F6D3ECFA}" destId="{DD617F8A-7887-479E-A99F-209DE481E81A}" srcOrd="1" destOrd="0" presId="urn:microsoft.com/office/officeart/2005/8/layout/orgChart1"/>
    <dgm:cxn modelId="{8F4D2B36-5FF3-498A-91D4-F024C46C7120}" type="presParOf" srcId="{DD617F8A-7887-479E-A99F-209DE481E81A}" destId="{9D130E0B-51D2-4CC4-BBA8-D3C84C9FDD43}" srcOrd="0" destOrd="0" presId="urn:microsoft.com/office/officeart/2005/8/layout/orgChart1"/>
    <dgm:cxn modelId="{82B61CE8-ABF4-45A6-A16F-846C71CEF42F}" type="presParOf" srcId="{DD617F8A-7887-479E-A99F-209DE481E81A}" destId="{FC5137BB-B811-4762-B02A-99C77E3440B7}" srcOrd="1" destOrd="0" presId="urn:microsoft.com/office/officeart/2005/8/layout/orgChart1"/>
    <dgm:cxn modelId="{3CD12837-548C-4804-BE9C-EF6877CE46DB}" type="presParOf" srcId="{FC5137BB-B811-4762-B02A-99C77E3440B7}" destId="{8CA15597-1BD8-4BB2-A05B-8F5BD56EA187}" srcOrd="0" destOrd="0" presId="urn:microsoft.com/office/officeart/2005/8/layout/orgChart1"/>
    <dgm:cxn modelId="{262E8931-0FED-48C8-A89A-0DC0BC0E6529}" type="presParOf" srcId="{8CA15597-1BD8-4BB2-A05B-8F5BD56EA187}" destId="{C1BD3680-BFAE-45F8-A58A-A72554CB83E8}" srcOrd="0" destOrd="0" presId="urn:microsoft.com/office/officeart/2005/8/layout/orgChart1"/>
    <dgm:cxn modelId="{400B58F4-235D-4D70-8FCA-737C1CA099C4}" type="presParOf" srcId="{8CA15597-1BD8-4BB2-A05B-8F5BD56EA187}" destId="{D7D8B702-8E3F-4140-8787-BDEC0E6A4AAF}" srcOrd="1" destOrd="0" presId="urn:microsoft.com/office/officeart/2005/8/layout/orgChart1"/>
    <dgm:cxn modelId="{529B2F79-7CB7-4093-AA3C-C004C3DD583A}" type="presParOf" srcId="{FC5137BB-B811-4762-B02A-99C77E3440B7}" destId="{C430753E-CEF5-44B5-A683-E7693252159D}" srcOrd="1" destOrd="0" presId="urn:microsoft.com/office/officeart/2005/8/layout/orgChart1"/>
    <dgm:cxn modelId="{810A084B-53AA-4EE3-91DF-9F2413B26ED3}" type="presParOf" srcId="{FC5137BB-B811-4762-B02A-99C77E3440B7}" destId="{35248834-8D1A-45FA-9617-81933216B8D9}" srcOrd="2" destOrd="0" presId="urn:microsoft.com/office/officeart/2005/8/layout/orgChart1"/>
    <dgm:cxn modelId="{62D80D64-911C-4873-AAAE-B592443A6CF6}" type="presParOf" srcId="{DD617F8A-7887-479E-A99F-209DE481E81A}" destId="{683DF92B-EFDE-47C9-9BDB-C32B9DDA0217}" srcOrd="2" destOrd="0" presId="urn:microsoft.com/office/officeart/2005/8/layout/orgChart1"/>
    <dgm:cxn modelId="{5EEE03B7-FC5B-476E-8004-2C0D93D569E5}" type="presParOf" srcId="{DD617F8A-7887-479E-A99F-209DE481E81A}" destId="{BAD85020-8D15-49E4-AFCE-D9537B8AAF79}" srcOrd="3" destOrd="0" presId="urn:microsoft.com/office/officeart/2005/8/layout/orgChart1"/>
    <dgm:cxn modelId="{54E8E681-78EA-4159-8B21-894A5042DC26}" type="presParOf" srcId="{BAD85020-8D15-49E4-AFCE-D9537B8AAF79}" destId="{2F32DD16-0049-425B-BC30-ABD181371E65}" srcOrd="0" destOrd="0" presId="urn:microsoft.com/office/officeart/2005/8/layout/orgChart1"/>
    <dgm:cxn modelId="{EB443A6D-514C-429E-B173-0861878A51D1}" type="presParOf" srcId="{2F32DD16-0049-425B-BC30-ABD181371E65}" destId="{87DA2A5B-5D7D-4D0A-B484-D824388105A4}" srcOrd="0" destOrd="0" presId="urn:microsoft.com/office/officeart/2005/8/layout/orgChart1"/>
    <dgm:cxn modelId="{6C615F76-A46E-4F69-A9EE-A64383A60432}" type="presParOf" srcId="{2F32DD16-0049-425B-BC30-ABD181371E65}" destId="{95008998-EED1-4CFC-B58F-83C95B3F39E1}" srcOrd="1" destOrd="0" presId="urn:microsoft.com/office/officeart/2005/8/layout/orgChart1"/>
    <dgm:cxn modelId="{650BB948-8DC3-4F50-81AD-3D8FC75326A2}" type="presParOf" srcId="{BAD85020-8D15-49E4-AFCE-D9537B8AAF79}" destId="{83BA5497-2800-4546-942B-9528B0E64175}" srcOrd="1" destOrd="0" presId="urn:microsoft.com/office/officeart/2005/8/layout/orgChart1"/>
    <dgm:cxn modelId="{83E84D10-FA7C-40C9-982E-3E85341EB8AF}" type="presParOf" srcId="{BAD85020-8D15-49E4-AFCE-D9537B8AAF79}" destId="{6CA422E3-AC23-4F49-B81F-AE1DA769AAB8}" srcOrd="2" destOrd="0" presId="urn:microsoft.com/office/officeart/2005/8/layout/orgChart1"/>
    <dgm:cxn modelId="{725E2C9B-1D6B-429D-973D-DC70A678D7F2}" type="presParOf" srcId="{DD617F8A-7887-479E-A99F-209DE481E81A}" destId="{C9CFE1E5-E912-4B11-9C7D-034A61F0B71C}" srcOrd="4" destOrd="0" presId="urn:microsoft.com/office/officeart/2005/8/layout/orgChart1"/>
    <dgm:cxn modelId="{7B51597A-2FEB-4264-B2F9-C593C4AE5FC6}" type="presParOf" srcId="{DD617F8A-7887-479E-A99F-209DE481E81A}" destId="{1AE21F3B-E1F1-481B-920D-773C7C14E454}" srcOrd="5" destOrd="0" presId="urn:microsoft.com/office/officeart/2005/8/layout/orgChart1"/>
    <dgm:cxn modelId="{EC0FD5CE-8431-4DEB-BBEF-08B41976638D}" type="presParOf" srcId="{1AE21F3B-E1F1-481B-920D-773C7C14E454}" destId="{78883135-FD3D-4795-A6F2-21AF6AADEBDC}" srcOrd="0" destOrd="0" presId="urn:microsoft.com/office/officeart/2005/8/layout/orgChart1"/>
    <dgm:cxn modelId="{09587C35-D51F-472D-9E17-FC6EBDAD6EFB}" type="presParOf" srcId="{78883135-FD3D-4795-A6F2-21AF6AADEBDC}" destId="{0E20B2A9-A0BF-4F28-A92B-D3059A4FA843}" srcOrd="0" destOrd="0" presId="urn:microsoft.com/office/officeart/2005/8/layout/orgChart1"/>
    <dgm:cxn modelId="{21D8803C-6CDB-4BEA-B8AD-79C7571DBF64}" type="presParOf" srcId="{78883135-FD3D-4795-A6F2-21AF6AADEBDC}" destId="{B6E700BB-5E8E-4313-ABEB-49F6C66A807F}" srcOrd="1" destOrd="0" presId="urn:microsoft.com/office/officeart/2005/8/layout/orgChart1"/>
    <dgm:cxn modelId="{6B6EA53F-B77C-417B-AD3B-0F509F7E215E}" type="presParOf" srcId="{1AE21F3B-E1F1-481B-920D-773C7C14E454}" destId="{2624D815-0D8E-402C-8881-719015F091C4}" srcOrd="1" destOrd="0" presId="urn:microsoft.com/office/officeart/2005/8/layout/orgChart1"/>
    <dgm:cxn modelId="{9DD4D10F-D6E3-4A38-942A-F06FA0D495AD}" type="presParOf" srcId="{1AE21F3B-E1F1-481B-920D-773C7C14E454}" destId="{2F853D70-C63F-4CCB-BC7A-1A916BA520C1}" srcOrd="2" destOrd="0" presId="urn:microsoft.com/office/officeart/2005/8/layout/orgChart1"/>
    <dgm:cxn modelId="{D540B54A-4A0D-4C1C-AD87-AAEF7B7E54E1}" type="presParOf" srcId="{DD617F8A-7887-479E-A99F-209DE481E81A}" destId="{DB67536F-788B-4F6D-A423-5D02CB2B2595}" srcOrd="6" destOrd="0" presId="urn:microsoft.com/office/officeart/2005/8/layout/orgChart1"/>
    <dgm:cxn modelId="{55BFDB73-3174-47CF-AA98-4B3F6883FC5B}" type="presParOf" srcId="{DD617F8A-7887-479E-A99F-209DE481E81A}" destId="{2A4CEBE8-1E2F-42B5-A309-187311691150}" srcOrd="7" destOrd="0" presId="urn:microsoft.com/office/officeart/2005/8/layout/orgChart1"/>
    <dgm:cxn modelId="{4A4C2600-CB78-4C8B-8A6F-17065B16D329}" type="presParOf" srcId="{2A4CEBE8-1E2F-42B5-A309-187311691150}" destId="{2620F29E-7711-4401-8C13-BB30C20399B4}" srcOrd="0" destOrd="0" presId="urn:microsoft.com/office/officeart/2005/8/layout/orgChart1"/>
    <dgm:cxn modelId="{25527E36-8C35-435C-ABF6-AB7839E2BF4C}" type="presParOf" srcId="{2620F29E-7711-4401-8C13-BB30C20399B4}" destId="{84F6A8D8-03A9-4313-95A3-0A5F8E50725C}" srcOrd="0" destOrd="0" presId="urn:microsoft.com/office/officeart/2005/8/layout/orgChart1"/>
    <dgm:cxn modelId="{F5A03403-FD00-4335-86A8-8D3DEDEEDD01}" type="presParOf" srcId="{2620F29E-7711-4401-8C13-BB30C20399B4}" destId="{57C3B690-EE59-434E-9183-8D8B87792888}" srcOrd="1" destOrd="0" presId="urn:microsoft.com/office/officeart/2005/8/layout/orgChart1"/>
    <dgm:cxn modelId="{6B0C443E-6B65-422C-B033-B1169D30B82C}" type="presParOf" srcId="{2A4CEBE8-1E2F-42B5-A309-187311691150}" destId="{D6096F9C-D35B-4C24-8ADC-7AD8ED10E574}" srcOrd="1" destOrd="0" presId="urn:microsoft.com/office/officeart/2005/8/layout/orgChart1"/>
    <dgm:cxn modelId="{CBA31A42-9D92-4E35-A70F-8D03801DE766}" type="presParOf" srcId="{2A4CEBE8-1E2F-42B5-A309-187311691150}" destId="{1652C248-42AA-49FD-A6E9-11BCC462FEE4}" srcOrd="2" destOrd="0" presId="urn:microsoft.com/office/officeart/2005/8/layout/orgChart1"/>
    <dgm:cxn modelId="{122071E6-80B7-4292-A896-9C53430E3BD8}" type="presParOf" srcId="{ED3C3371-BD35-43DE-98D3-1501F6D3ECFA}" destId="{9C5ABFE8-CD99-4110-AC0A-F9FBC5B61F6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2EB0D86B-12DB-4F67-83B4-83376F4D3987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IE"/>
        </a:p>
      </dgm:t>
    </dgm:pt>
    <dgm:pt modelId="{1DCEDF10-3A68-4531-B848-53F45A2C9C06}">
      <dgm:prSet phldrT="[Text]" custT="1"/>
      <dgm:spPr/>
      <dgm:t>
        <a:bodyPr/>
        <a:lstStyle/>
        <a:p>
          <a:r>
            <a:rPr lang="en-IE" sz="3200" b="1" dirty="0">
              <a:latin typeface="Calibri" panose="020F0502020204030204" pitchFamily="34" charset="0"/>
              <a:cs typeface="Calibri" panose="020F0502020204030204" pitchFamily="34" charset="0"/>
            </a:rPr>
            <a:t>Outcomes</a:t>
          </a:r>
        </a:p>
      </dgm:t>
    </dgm:pt>
    <dgm:pt modelId="{5DE31C3C-0C67-4907-AAA1-B0C52CE58ADE}" type="parTrans" cxnId="{62E60832-81DC-43D6-B783-C82E301CD5CA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B27DAEB-0D78-4779-9C32-FDFFCFC7E5D6}" type="sibTrans" cxnId="{62E60832-81DC-43D6-B783-C82E301CD5CA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0DBA97B8-9CA9-4EC6-93EC-37D5F6B5F679}">
      <dgm:prSet phldrT="[Text]" custT="1"/>
      <dgm:spPr/>
      <dgm:t>
        <a:bodyPr/>
        <a:lstStyle/>
        <a:p>
          <a:r>
            <a:rPr lang="en-IE" sz="2400" dirty="0">
              <a:latin typeface="Calibri" panose="020F0502020204030204" pitchFamily="34" charset="0"/>
              <a:cs typeface="Calibri" panose="020F0502020204030204" pitchFamily="34" charset="0"/>
            </a:rPr>
            <a:t>Learning</a:t>
          </a:r>
          <a:endParaRPr lang="en-IE" sz="23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2B20A8C-A940-4730-8B98-FBF9B773E9B8}" type="parTrans" cxnId="{EA63B2C5-2601-4435-B216-998D7E7F9269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AA6150D-4A29-459D-988A-7EAACBDE9A44}" type="sibTrans" cxnId="{EA63B2C5-2601-4435-B216-998D7E7F9269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A7381D4-0880-489A-9342-5CB6887E26C5}">
      <dgm:prSet phldrT="[Text]" custT="1"/>
      <dgm:spPr/>
      <dgm:t>
        <a:bodyPr/>
        <a:lstStyle/>
        <a:p>
          <a:r>
            <a:rPr lang="en-IE" sz="2400" dirty="0">
              <a:latin typeface="Calibri" panose="020F0502020204030204" pitchFamily="34" charset="0"/>
              <a:cs typeface="Calibri" panose="020F0502020204030204" pitchFamily="34" charset="0"/>
            </a:rPr>
            <a:t>Disciplinary measures</a:t>
          </a:r>
          <a:endParaRPr lang="en-IE" sz="23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96AD8A0B-992C-461D-ABA2-7E180D2F8285}" type="parTrans" cxnId="{C53F91ED-45AD-455F-9AA4-0C2AE882305E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AF293705-E2EC-47CE-B30B-25D430181ED5}" type="sibTrans" cxnId="{C53F91ED-45AD-455F-9AA4-0C2AE882305E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2C36CE1-E7B3-4168-A474-FAFC5FFDA331}">
      <dgm:prSet phldrT="[Text]" custT="1"/>
      <dgm:spPr/>
      <dgm:t>
        <a:bodyPr/>
        <a:lstStyle/>
        <a:p>
          <a:r>
            <a:rPr lang="en-IE" sz="2400" dirty="0">
              <a:latin typeface="Calibri" panose="020F0502020204030204" pitchFamily="34" charset="0"/>
              <a:cs typeface="Calibri" panose="020F0502020204030204" pitchFamily="34" charset="0"/>
            </a:rPr>
            <a:t>Measures</a:t>
          </a:r>
          <a:r>
            <a:rPr lang="en-IE" sz="23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IE" sz="2400" dirty="0">
              <a:latin typeface="Calibri" panose="020F0502020204030204" pitchFamily="34" charset="0"/>
              <a:cs typeface="Calibri" panose="020F0502020204030204" pitchFamily="34" charset="0"/>
            </a:rPr>
            <a:t>taken</a:t>
          </a:r>
          <a:endParaRPr lang="en-IE" sz="23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6B737694-F4B3-403E-B015-69DF491F8DA5}" type="parTrans" cxnId="{DEA5ABC9-A43A-4288-BF23-81F6396B65F0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BBC8008-5E8A-4E3D-B188-9B7A5C893FA6}" type="sibTrans" cxnId="{DEA5ABC9-A43A-4288-BF23-81F6396B65F0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7A2BD50-E4D6-42B5-A1D3-F8E8DFA5A384}">
      <dgm:prSet phldrT="[Text]" custT="1"/>
      <dgm:spPr/>
      <dgm:t>
        <a:bodyPr/>
        <a:lstStyle/>
        <a:p>
          <a:r>
            <a:rPr lang="en-IE" sz="2100" dirty="0">
              <a:latin typeface="Calibri" panose="020F0502020204030204" pitchFamily="34" charset="0"/>
              <a:cs typeface="Calibri" panose="020F0502020204030204" pitchFamily="34" charset="0"/>
            </a:rPr>
            <a:t>Recruitment / Redeployment</a:t>
          </a:r>
        </a:p>
      </dgm:t>
    </dgm:pt>
    <dgm:pt modelId="{DF795F1B-5606-4973-A4C3-35B7323EEFBD}" type="parTrans" cxnId="{D3742806-793E-4C86-BF65-9D105B09FF69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5529055C-80E8-4F90-A571-2F15D2256FA3}" type="sibTrans" cxnId="{D3742806-793E-4C86-BF65-9D105B09FF69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32575BB-AC81-4613-832A-AB2F328D79D4}">
      <dgm:prSet phldrT="[Text]" custT="1"/>
      <dgm:spPr/>
      <dgm:t>
        <a:bodyPr/>
        <a:lstStyle/>
        <a:p>
          <a:r>
            <a:rPr lang="en-IE" sz="2100" dirty="0">
              <a:latin typeface="Calibri" panose="020F0502020204030204" pitchFamily="34" charset="0"/>
              <a:cs typeface="Calibri" panose="020F0502020204030204" pitchFamily="34" charset="0"/>
            </a:rPr>
            <a:t>Precautionary measures</a:t>
          </a:r>
        </a:p>
      </dgm:t>
    </dgm:pt>
    <dgm:pt modelId="{AC9733BB-DD03-4DD2-8088-C780A8E32DAE}" type="parTrans" cxnId="{C5A1B156-5317-47BE-93A0-5D4884A8F38B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15BE435F-5236-497E-8A21-C9292045E1AE}" type="sibTrans" cxnId="{C5A1B156-5317-47BE-93A0-5D4884A8F38B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1FD90ED-1AD3-4D8C-9EED-448424FB13E2}">
      <dgm:prSet phldrT="[Text]" custT="1"/>
      <dgm:spPr/>
      <dgm:t>
        <a:bodyPr/>
        <a:lstStyle/>
        <a:p>
          <a:r>
            <a:rPr lang="en-IE" sz="2100" dirty="0" smtClean="0">
              <a:latin typeface="Calibri" panose="020F0502020204030204" pitchFamily="34" charset="0"/>
              <a:cs typeface="Calibri" panose="020F0502020204030204" pitchFamily="34" charset="0"/>
            </a:rPr>
            <a:t>Physical </a:t>
          </a:r>
          <a:r>
            <a:rPr lang="en-IE" sz="2100" dirty="0">
              <a:latin typeface="Calibri" panose="020F0502020204030204" pitchFamily="34" charset="0"/>
              <a:cs typeface="Calibri" panose="020F0502020204030204" pitchFamily="34" charset="0"/>
            </a:rPr>
            <a:t>measures</a:t>
          </a:r>
        </a:p>
      </dgm:t>
    </dgm:pt>
    <dgm:pt modelId="{158CC0D3-634A-4AE9-8E79-AB6F85C21050}" type="parTrans" cxnId="{6CA3C307-5999-4E23-AA55-D3E1831AB1ED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7C9BE878-1E53-46B4-B3BD-773D5A9DE75C}" type="sibTrans" cxnId="{6CA3C307-5999-4E23-AA55-D3E1831AB1ED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316C29A-F71C-49FF-B363-EA22A05AAE0A}">
      <dgm:prSet phldrT="[Text]" custT="1"/>
      <dgm:spPr/>
      <dgm:t>
        <a:bodyPr/>
        <a:lstStyle/>
        <a:p>
          <a:r>
            <a:rPr lang="en-IE" sz="2100" dirty="0">
              <a:latin typeface="Calibri" panose="020F0502020204030204" pitchFamily="34" charset="0"/>
              <a:cs typeface="Calibri" panose="020F0502020204030204" pitchFamily="34" charset="0"/>
            </a:rPr>
            <a:t>New </a:t>
          </a:r>
          <a:r>
            <a:rPr lang="en-IE" sz="2100" dirty="0" smtClean="0">
              <a:latin typeface="Calibri" panose="020F0502020204030204" pitchFamily="34" charset="0"/>
              <a:cs typeface="Calibri" panose="020F0502020204030204" pitchFamily="34" charset="0"/>
            </a:rPr>
            <a:t>treatment/ management</a:t>
          </a:r>
          <a:endParaRPr lang="en-IE" sz="21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309A284-228D-4B20-8A01-6421C7037CF2}" type="parTrans" cxnId="{EC0A92AD-81FB-4927-8A5B-9D1F62D5687F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014B67FF-33AA-412E-B680-540590331740}" type="sibTrans" cxnId="{EC0A92AD-81FB-4927-8A5B-9D1F62D5687F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E65E401-8F2F-48B5-86E0-35129C179565}">
      <dgm:prSet phldrT="[Text]" custT="1"/>
      <dgm:spPr/>
      <dgm:t>
        <a:bodyPr/>
        <a:lstStyle/>
        <a:p>
          <a:r>
            <a:rPr lang="en-IE" sz="2100" dirty="0">
              <a:latin typeface="Calibri" panose="020F0502020204030204" pitchFamily="34" charset="0"/>
              <a:cs typeface="Calibri" panose="020F0502020204030204" pitchFamily="34" charset="0"/>
            </a:rPr>
            <a:t>New </a:t>
          </a:r>
          <a:r>
            <a:rPr lang="en-IE" sz="2100" dirty="0" smtClean="0">
              <a:latin typeface="Calibri" panose="020F0502020204030204" pitchFamily="34" charset="0"/>
              <a:cs typeface="Calibri" panose="020F0502020204030204" pitchFamily="34" charset="0"/>
            </a:rPr>
            <a:t>assessment</a:t>
          </a:r>
          <a:endParaRPr lang="en-IE" sz="21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0CDB84B0-5134-493D-87FD-C28F0B79E16E}" type="parTrans" cxnId="{2A6B444C-D603-43BA-A04A-5FBBBDFE8D95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436DC720-747C-43F9-A108-B1BFD0C28A0E}" type="sibTrans" cxnId="{2A6B444C-D603-43BA-A04A-5FBBBDFE8D95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315F026C-5192-4325-B142-5354D42C9469}" type="pres">
      <dgm:prSet presAssocID="{2EB0D86B-12DB-4F67-83B4-83376F4D398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IE"/>
        </a:p>
      </dgm:t>
    </dgm:pt>
    <dgm:pt modelId="{E4AD7B93-4029-45AF-A384-4A7738DE86DE}" type="pres">
      <dgm:prSet presAssocID="{1DCEDF10-3A68-4531-B848-53F45A2C9C06}" presName="hierRoot1" presStyleCnt="0">
        <dgm:presLayoutVars>
          <dgm:hierBranch/>
        </dgm:presLayoutVars>
      </dgm:prSet>
      <dgm:spPr/>
    </dgm:pt>
    <dgm:pt modelId="{01DD4A53-FD75-4EE1-B35A-4F7D444D7AA0}" type="pres">
      <dgm:prSet presAssocID="{1DCEDF10-3A68-4531-B848-53F45A2C9C06}" presName="rootComposite1" presStyleCnt="0"/>
      <dgm:spPr/>
    </dgm:pt>
    <dgm:pt modelId="{7979EAB6-5BF1-4C80-A805-BA1BFAC7673A}" type="pres">
      <dgm:prSet presAssocID="{1DCEDF10-3A68-4531-B848-53F45A2C9C06}" presName="rootText1" presStyleLbl="node0" presStyleIdx="0" presStyleCnt="1" custLinFactX="21789" custLinFactNeighborX="100000" custLinFactNeighborY="-7707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B36DA23F-F50D-4A79-AC93-54D5A5A65993}" type="pres">
      <dgm:prSet presAssocID="{1DCEDF10-3A68-4531-B848-53F45A2C9C06}" presName="rootConnector1" presStyleLbl="node1" presStyleIdx="0" presStyleCnt="0"/>
      <dgm:spPr/>
      <dgm:t>
        <a:bodyPr/>
        <a:lstStyle/>
        <a:p>
          <a:endParaRPr lang="en-IE"/>
        </a:p>
      </dgm:t>
    </dgm:pt>
    <dgm:pt modelId="{F0C61EE1-577E-4D37-AA69-F6EC00444E5E}" type="pres">
      <dgm:prSet presAssocID="{1DCEDF10-3A68-4531-B848-53F45A2C9C06}" presName="hierChild2" presStyleCnt="0"/>
      <dgm:spPr/>
    </dgm:pt>
    <dgm:pt modelId="{2B469BDB-3899-4A41-8D2B-3C75E93409F9}" type="pres">
      <dgm:prSet presAssocID="{C2B20A8C-A940-4730-8B98-FBF9B773E9B8}" presName="Name35" presStyleLbl="parChTrans1D2" presStyleIdx="0" presStyleCnt="3"/>
      <dgm:spPr/>
      <dgm:t>
        <a:bodyPr/>
        <a:lstStyle/>
        <a:p>
          <a:endParaRPr lang="en-IE"/>
        </a:p>
      </dgm:t>
    </dgm:pt>
    <dgm:pt modelId="{214EBD23-AF29-4021-8AF8-D0AC4377FC8A}" type="pres">
      <dgm:prSet presAssocID="{0DBA97B8-9CA9-4EC6-93EC-37D5F6B5F679}" presName="hierRoot2" presStyleCnt="0">
        <dgm:presLayoutVars>
          <dgm:hierBranch val="init"/>
        </dgm:presLayoutVars>
      </dgm:prSet>
      <dgm:spPr/>
    </dgm:pt>
    <dgm:pt modelId="{BDF138C0-0A52-4DB5-A1A2-3B19E5D1AD13}" type="pres">
      <dgm:prSet presAssocID="{0DBA97B8-9CA9-4EC6-93EC-37D5F6B5F679}" presName="rootComposite" presStyleCnt="0"/>
      <dgm:spPr/>
    </dgm:pt>
    <dgm:pt modelId="{E1AE5722-C52A-49A8-9718-9657C9777130}" type="pres">
      <dgm:prSet presAssocID="{0DBA97B8-9CA9-4EC6-93EC-37D5F6B5F679}" presName="rootText" presStyleLbl="node2" presStyleIdx="0" presStyleCnt="3" custLinFactNeighborX="64900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BB72B69F-3756-44BD-8FF0-716DC511AC43}" type="pres">
      <dgm:prSet presAssocID="{0DBA97B8-9CA9-4EC6-93EC-37D5F6B5F679}" presName="rootConnector" presStyleLbl="node2" presStyleIdx="0" presStyleCnt="3"/>
      <dgm:spPr/>
      <dgm:t>
        <a:bodyPr/>
        <a:lstStyle/>
        <a:p>
          <a:endParaRPr lang="en-IE"/>
        </a:p>
      </dgm:t>
    </dgm:pt>
    <dgm:pt modelId="{4D5C597E-09CF-40AC-9C42-67AB722082B6}" type="pres">
      <dgm:prSet presAssocID="{0DBA97B8-9CA9-4EC6-93EC-37D5F6B5F679}" presName="hierChild4" presStyleCnt="0"/>
      <dgm:spPr/>
    </dgm:pt>
    <dgm:pt modelId="{F0C4C348-BE03-4717-9D36-AC07BDCCD5AC}" type="pres">
      <dgm:prSet presAssocID="{0DBA97B8-9CA9-4EC6-93EC-37D5F6B5F679}" presName="hierChild5" presStyleCnt="0"/>
      <dgm:spPr/>
    </dgm:pt>
    <dgm:pt modelId="{E6A94D6A-3A30-4808-ACE0-A6C96C4E905B}" type="pres">
      <dgm:prSet presAssocID="{96AD8A0B-992C-461D-ABA2-7E180D2F8285}" presName="Name35" presStyleLbl="parChTrans1D2" presStyleIdx="1" presStyleCnt="3"/>
      <dgm:spPr/>
      <dgm:t>
        <a:bodyPr/>
        <a:lstStyle/>
        <a:p>
          <a:endParaRPr lang="en-IE"/>
        </a:p>
      </dgm:t>
    </dgm:pt>
    <dgm:pt modelId="{6A0FACB2-CA9E-4DF6-8AFA-1DD7D0B24FC2}" type="pres">
      <dgm:prSet presAssocID="{2A7381D4-0880-489A-9342-5CB6887E26C5}" presName="hierRoot2" presStyleCnt="0">
        <dgm:presLayoutVars>
          <dgm:hierBranch/>
        </dgm:presLayoutVars>
      </dgm:prSet>
      <dgm:spPr/>
    </dgm:pt>
    <dgm:pt modelId="{C7845752-E10B-42B9-83F9-931EAE85149D}" type="pres">
      <dgm:prSet presAssocID="{2A7381D4-0880-489A-9342-5CB6887E26C5}" presName="rootComposite" presStyleCnt="0"/>
      <dgm:spPr/>
    </dgm:pt>
    <dgm:pt modelId="{052B9DC6-3541-4F59-9069-EC8D3BF12093}" type="pres">
      <dgm:prSet presAssocID="{2A7381D4-0880-489A-9342-5CB6887E26C5}" presName="rootText" presStyleLbl="node2" presStyleIdx="1" presStyleCnt="3" custLinFactX="21780" custLinFactNeighborX="100000" custLinFactNeighborY="-1014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0004024E-4E2F-49E6-99FF-EEA22F5D4C80}" type="pres">
      <dgm:prSet presAssocID="{2A7381D4-0880-489A-9342-5CB6887E26C5}" presName="rootConnector" presStyleLbl="node2" presStyleIdx="1" presStyleCnt="3"/>
      <dgm:spPr/>
      <dgm:t>
        <a:bodyPr/>
        <a:lstStyle/>
        <a:p>
          <a:endParaRPr lang="en-IE"/>
        </a:p>
      </dgm:t>
    </dgm:pt>
    <dgm:pt modelId="{D96B5CF4-653B-45C6-B8A5-5E7DB459CABE}" type="pres">
      <dgm:prSet presAssocID="{2A7381D4-0880-489A-9342-5CB6887E26C5}" presName="hierChild4" presStyleCnt="0"/>
      <dgm:spPr/>
    </dgm:pt>
    <dgm:pt modelId="{54AA6BE0-511F-4260-B0AD-3590870CF3A2}" type="pres">
      <dgm:prSet presAssocID="{2A7381D4-0880-489A-9342-5CB6887E26C5}" presName="hierChild5" presStyleCnt="0"/>
      <dgm:spPr/>
    </dgm:pt>
    <dgm:pt modelId="{F1D589A0-8E89-4362-8FB8-91FCB927A979}" type="pres">
      <dgm:prSet presAssocID="{6B737694-F4B3-403E-B015-69DF491F8DA5}" presName="Name35" presStyleLbl="parChTrans1D2" presStyleIdx="2" presStyleCnt="3"/>
      <dgm:spPr/>
      <dgm:t>
        <a:bodyPr/>
        <a:lstStyle/>
        <a:p>
          <a:endParaRPr lang="en-IE"/>
        </a:p>
      </dgm:t>
    </dgm:pt>
    <dgm:pt modelId="{A047FAF8-77A2-4AA8-A38B-067EF1B585BE}" type="pres">
      <dgm:prSet presAssocID="{F2C36CE1-E7B3-4168-A474-FAFC5FFDA331}" presName="hierRoot2" presStyleCnt="0">
        <dgm:presLayoutVars>
          <dgm:hierBranch/>
        </dgm:presLayoutVars>
      </dgm:prSet>
      <dgm:spPr/>
    </dgm:pt>
    <dgm:pt modelId="{8636FB44-5DE0-4CD4-8C39-82E8A2F2442B}" type="pres">
      <dgm:prSet presAssocID="{F2C36CE1-E7B3-4168-A474-FAFC5FFDA331}" presName="rootComposite" presStyleCnt="0"/>
      <dgm:spPr/>
    </dgm:pt>
    <dgm:pt modelId="{8143F246-0A66-4651-B39C-3A44E23ACCF3}" type="pres">
      <dgm:prSet presAssocID="{F2C36CE1-E7B3-4168-A474-FAFC5FFDA331}" presName="rootText" presStyleLbl="node2" presStyleIdx="2" presStyleCnt="3" custLinFactX="79186" custLinFactNeighborX="100000" custLinFactNeighborY="-518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BC05637D-1B40-4874-B3E6-9FFDDEF75BB3}" type="pres">
      <dgm:prSet presAssocID="{F2C36CE1-E7B3-4168-A474-FAFC5FFDA331}" presName="rootConnector" presStyleLbl="node2" presStyleIdx="2" presStyleCnt="3"/>
      <dgm:spPr/>
      <dgm:t>
        <a:bodyPr/>
        <a:lstStyle/>
        <a:p>
          <a:endParaRPr lang="en-IE"/>
        </a:p>
      </dgm:t>
    </dgm:pt>
    <dgm:pt modelId="{E883B067-EC2A-4C5E-A6C1-EB8ECB3089B7}" type="pres">
      <dgm:prSet presAssocID="{F2C36CE1-E7B3-4168-A474-FAFC5FFDA331}" presName="hierChild4" presStyleCnt="0"/>
      <dgm:spPr/>
    </dgm:pt>
    <dgm:pt modelId="{CBBD321A-9BAC-42D2-9027-98D5CD5DCA5B}" type="pres">
      <dgm:prSet presAssocID="{DF795F1B-5606-4973-A4C3-35B7323EEFBD}" presName="Name35" presStyleLbl="parChTrans1D3" presStyleIdx="0" presStyleCnt="5"/>
      <dgm:spPr/>
      <dgm:t>
        <a:bodyPr/>
        <a:lstStyle/>
        <a:p>
          <a:endParaRPr lang="en-IE"/>
        </a:p>
      </dgm:t>
    </dgm:pt>
    <dgm:pt modelId="{CCD43A25-CAA0-4145-8094-E888CAF6168F}" type="pres">
      <dgm:prSet presAssocID="{E7A2BD50-E4D6-42B5-A1D3-F8E8DFA5A384}" presName="hierRoot2" presStyleCnt="0">
        <dgm:presLayoutVars>
          <dgm:hierBranch val="init"/>
        </dgm:presLayoutVars>
      </dgm:prSet>
      <dgm:spPr/>
    </dgm:pt>
    <dgm:pt modelId="{D85115BF-7B1D-45D6-A36E-B8CED31C1BAF}" type="pres">
      <dgm:prSet presAssocID="{E7A2BD50-E4D6-42B5-A1D3-F8E8DFA5A384}" presName="rootComposite" presStyleCnt="0"/>
      <dgm:spPr/>
    </dgm:pt>
    <dgm:pt modelId="{27F8C72A-0E15-4075-8378-869E088BDB1C}" type="pres">
      <dgm:prSet presAssocID="{E7A2BD50-E4D6-42B5-A1D3-F8E8DFA5A384}" presName="rootText" presStyleLbl="node3" presStyleIdx="0" presStyleCnt="5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864C4B28-505D-4522-AFD1-3FF03267170F}" type="pres">
      <dgm:prSet presAssocID="{E7A2BD50-E4D6-42B5-A1D3-F8E8DFA5A384}" presName="rootConnector" presStyleLbl="node3" presStyleIdx="0" presStyleCnt="5"/>
      <dgm:spPr/>
      <dgm:t>
        <a:bodyPr/>
        <a:lstStyle/>
        <a:p>
          <a:endParaRPr lang="en-IE"/>
        </a:p>
      </dgm:t>
    </dgm:pt>
    <dgm:pt modelId="{D81C06CF-E989-41D6-BDB2-AE5DBEC13A9E}" type="pres">
      <dgm:prSet presAssocID="{E7A2BD50-E4D6-42B5-A1D3-F8E8DFA5A384}" presName="hierChild4" presStyleCnt="0"/>
      <dgm:spPr/>
    </dgm:pt>
    <dgm:pt modelId="{C5D1C065-503D-47C3-9E69-494D3C39FD17}" type="pres">
      <dgm:prSet presAssocID="{E7A2BD50-E4D6-42B5-A1D3-F8E8DFA5A384}" presName="hierChild5" presStyleCnt="0"/>
      <dgm:spPr/>
    </dgm:pt>
    <dgm:pt modelId="{6A9D4842-03A6-418D-83B2-72257F7AD511}" type="pres">
      <dgm:prSet presAssocID="{AC9733BB-DD03-4DD2-8088-C780A8E32DAE}" presName="Name35" presStyleLbl="parChTrans1D3" presStyleIdx="1" presStyleCnt="5"/>
      <dgm:spPr/>
      <dgm:t>
        <a:bodyPr/>
        <a:lstStyle/>
        <a:p>
          <a:endParaRPr lang="en-IE"/>
        </a:p>
      </dgm:t>
    </dgm:pt>
    <dgm:pt modelId="{A7153ACC-9FB4-4700-B163-14BD461D4625}" type="pres">
      <dgm:prSet presAssocID="{832575BB-AC81-4613-832A-AB2F328D79D4}" presName="hierRoot2" presStyleCnt="0">
        <dgm:presLayoutVars>
          <dgm:hierBranch val="hang"/>
        </dgm:presLayoutVars>
      </dgm:prSet>
      <dgm:spPr/>
    </dgm:pt>
    <dgm:pt modelId="{E0CCA5A0-FB5A-433D-86C6-15CF7CBF3D9E}" type="pres">
      <dgm:prSet presAssocID="{832575BB-AC81-4613-832A-AB2F328D79D4}" presName="rootComposite" presStyleCnt="0"/>
      <dgm:spPr/>
    </dgm:pt>
    <dgm:pt modelId="{645E0E61-9FA3-468E-85F2-671C7932D27E}" type="pres">
      <dgm:prSet presAssocID="{832575BB-AC81-4613-832A-AB2F328D79D4}" presName="rootText" presStyleLbl="node3" presStyleIdx="1" presStyleCnt="5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2D551E3D-162B-4D18-9B6B-3ACA4A3AE951}" type="pres">
      <dgm:prSet presAssocID="{832575BB-AC81-4613-832A-AB2F328D79D4}" presName="rootConnector" presStyleLbl="node3" presStyleIdx="1" presStyleCnt="5"/>
      <dgm:spPr/>
      <dgm:t>
        <a:bodyPr/>
        <a:lstStyle/>
        <a:p>
          <a:endParaRPr lang="en-IE"/>
        </a:p>
      </dgm:t>
    </dgm:pt>
    <dgm:pt modelId="{2878EDFE-6CCF-413B-B3DF-6F5258F4F9A9}" type="pres">
      <dgm:prSet presAssocID="{832575BB-AC81-4613-832A-AB2F328D79D4}" presName="hierChild4" presStyleCnt="0"/>
      <dgm:spPr/>
    </dgm:pt>
    <dgm:pt modelId="{70FC6675-C522-42C2-A62E-79D224151A10}" type="pres">
      <dgm:prSet presAssocID="{832575BB-AC81-4613-832A-AB2F328D79D4}" presName="hierChild5" presStyleCnt="0"/>
      <dgm:spPr/>
    </dgm:pt>
    <dgm:pt modelId="{3496041B-6709-4EDE-8CE6-253FC54ABC28}" type="pres">
      <dgm:prSet presAssocID="{158CC0D3-634A-4AE9-8E79-AB6F85C21050}" presName="Name35" presStyleLbl="parChTrans1D3" presStyleIdx="2" presStyleCnt="5"/>
      <dgm:spPr/>
      <dgm:t>
        <a:bodyPr/>
        <a:lstStyle/>
        <a:p>
          <a:endParaRPr lang="en-IE"/>
        </a:p>
      </dgm:t>
    </dgm:pt>
    <dgm:pt modelId="{88AE146B-8742-4B5D-A2DA-3EB4695F514C}" type="pres">
      <dgm:prSet presAssocID="{E1FD90ED-1AD3-4D8C-9EED-448424FB13E2}" presName="hierRoot2" presStyleCnt="0">
        <dgm:presLayoutVars>
          <dgm:hierBranch val="init"/>
        </dgm:presLayoutVars>
      </dgm:prSet>
      <dgm:spPr/>
    </dgm:pt>
    <dgm:pt modelId="{8D778A15-D806-45BD-B089-2840E431A252}" type="pres">
      <dgm:prSet presAssocID="{E1FD90ED-1AD3-4D8C-9EED-448424FB13E2}" presName="rootComposite" presStyleCnt="0"/>
      <dgm:spPr/>
    </dgm:pt>
    <dgm:pt modelId="{C6ADB4CC-4B71-40E7-A8AE-482557BECDB5}" type="pres">
      <dgm:prSet presAssocID="{E1FD90ED-1AD3-4D8C-9EED-448424FB13E2}" presName="rootText" presStyleLbl="node3" presStyleIdx="2" presStyleCnt="5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E5D97F8A-DE1D-4F50-8A67-B82581894796}" type="pres">
      <dgm:prSet presAssocID="{E1FD90ED-1AD3-4D8C-9EED-448424FB13E2}" presName="rootConnector" presStyleLbl="node3" presStyleIdx="2" presStyleCnt="5"/>
      <dgm:spPr/>
      <dgm:t>
        <a:bodyPr/>
        <a:lstStyle/>
        <a:p>
          <a:endParaRPr lang="en-IE"/>
        </a:p>
      </dgm:t>
    </dgm:pt>
    <dgm:pt modelId="{8D94AE47-1ABB-42AA-929F-7DD68E5C4222}" type="pres">
      <dgm:prSet presAssocID="{E1FD90ED-1AD3-4D8C-9EED-448424FB13E2}" presName="hierChild4" presStyleCnt="0"/>
      <dgm:spPr/>
    </dgm:pt>
    <dgm:pt modelId="{79D6B113-0961-4468-BC04-1EC537314ECD}" type="pres">
      <dgm:prSet presAssocID="{E1FD90ED-1AD3-4D8C-9EED-448424FB13E2}" presName="hierChild5" presStyleCnt="0"/>
      <dgm:spPr/>
    </dgm:pt>
    <dgm:pt modelId="{4F8C8A23-531D-46DD-B86E-64C423ADA5A9}" type="pres">
      <dgm:prSet presAssocID="{C309A284-228D-4B20-8A01-6421C7037CF2}" presName="Name35" presStyleLbl="parChTrans1D3" presStyleIdx="3" presStyleCnt="5"/>
      <dgm:spPr/>
      <dgm:t>
        <a:bodyPr/>
        <a:lstStyle/>
        <a:p>
          <a:endParaRPr lang="en-IE"/>
        </a:p>
      </dgm:t>
    </dgm:pt>
    <dgm:pt modelId="{B4C30ECC-CEC8-4A49-A8A1-B70B941E3F4B}" type="pres">
      <dgm:prSet presAssocID="{8316C29A-F71C-49FF-B363-EA22A05AAE0A}" presName="hierRoot2" presStyleCnt="0">
        <dgm:presLayoutVars>
          <dgm:hierBranch val="init"/>
        </dgm:presLayoutVars>
      </dgm:prSet>
      <dgm:spPr/>
    </dgm:pt>
    <dgm:pt modelId="{CD631966-41B3-446C-8C1B-A693A6DF2CF0}" type="pres">
      <dgm:prSet presAssocID="{8316C29A-F71C-49FF-B363-EA22A05AAE0A}" presName="rootComposite" presStyleCnt="0"/>
      <dgm:spPr/>
    </dgm:pt>
    <dgm:pt modelId="{FA2653DC-A5A3-412D-8568-A16D2B113367}" type="pres">
      <dgm:prSet presAssocID="{8316C29A-F71C-49FF-B363-EA22A05AAE0A}" presName="rootText" presStyleLbl="node3" presStyleIdx="3" presStyleCnt="5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D613FF08-475F-4205-84CF-FC6188EE43E4}" type="pres">
      <dgm:prSet presAssocID="{8316C29A-F71C-49FF-B363-EA22A05AAE0A}" presName="rootConnector" presStyleLbl="node3" presStyleIdx="3" presStyleCnt="5"/>
      <dgm:spPr/>
      <dgm:t>
        <a:bodyPr/>
        <a:lstStyle/>
        <a:p>
          <a:endParaRPr lang="en-IE"/>
        </a:p>
      </dgm:t>
    </dgm:pt>
    <dgm:pt modelId="{CEB2AC7D-D756-41AB-B682-F3D74AE32ACF}" type="pres">
      <dgm:prSet presAssocID="{8316C29A-F71C-49FF-B363-EA22A05AAE0A}" presName="hierChild4" presStyleCnt="0"/>
      <dgm:spPr/>
    </dgm:pt>
    <dgm:pt modelId="{53019A48-9071-42B1-AF8B-45CE43959904}" type="pres">
      <dgm:prSet presAssocID="{8316C29A-F71C-49FF-B363-EA22A05AAE0A}" presName="hierChild5" presStyleCnt="0"/>
      <dgm:spPr/>
    </dgm:pt>
    <dgm:pt modelId="{529F1382-BF72-476E-8125-D082486BB26D}" type="pres">
      <dgm:prSet presAssocID="{0CDB84B0-5134-493D-87FD-C28F0B79E16E}" presName="Name35" presStyleLbl="parChTrans1D3" presStyleIdx="4" presStyleCnt="5"/>
      <dgm:spPr/>
      <dgm:t>
        <a:bodyPr/>
        <a:lstStyle/>
        <a:p>
          <a:endParaRPr lang="en-IE"/>
        </a:p>
      </dgm:t>
    </dgm:pt>
    <dgm:pt modelId="{DD95180B-EDFC-4C88-A7F7-216596E785CE}" type="pres">
      <dgm:prSet presAssocID="{2E65E401-8F2F-48B5-86E0-35129C179565}" presName="hierRoot2" presStyleCnt="0">
        <dgm:presLayoutVars>
          <dgm:hierBranch val="init"/>
        </dgm:presLayoutVars>
      </dgm:prSet>
      <dgm:spPr/>
    </dgm:pt>
    <dgm:pt modelId="{B3B6662B-B48D-4DA1-83DF-171A13B570F2}" type="pres">
      <dgm:prSet presAssocID="{2E65E401-8F2F-48B5-86E0-35129C179565}" presName="rootComposite" presStyleCnt="0"/>
      <dgm:spPr/>
    </dgm:pt>
    <dgm:pt modelId="{98D7EF80-F2F4-4B42-8954-8020DA21F030}" type="pres">
      <dgm:prSet presAssocID="{2E65E401-8F2F-48B5-86E0-35129C179565}" presName="rootText" presStyleLbl="node3" presStyleIdx="4" presStyleCnt="5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889DCFC3-4B3B-4064-8367-31D6E80983EB}" type="pres">
      <dgm:prSet presAssocID="{2E65E401-8F2F-48B5-86E0-35129C179565}" presName="rootConnector" presStyleLbl="node3" presStyleIdx="4" presStyleCnt="5"/>
      <dgm:spPr/>
      <dgm:t>
        <a:bodyPr/>
        <a:lstStyle/>
        <a:p>
          <a:endParaRPr lang="en-IE"/>
        </a:p>
      </dgm:t>
    </dgm:pt>
    <dgm:pt modelId="{0D7C002F-A602-40A0-B466-E8B3D6F9359A}" type="pres">
      <dgm:prSet presAssocID="{2E65E401-8F2F-48B5-86E0-35129C179565}" presName="hierChild4" presStyleCnt="0"/>
      <dgm:spPr/>
    </dgm:pt>
    <dgm:pt modelId="{72E65438-4C7F-4223-9E60-CC28DB2347FA}" type="pres">
      <dgm:prSet presAssocID="{2E65E401-8F2F-48B5-86E0-35129C179565}" presName="hierChild5" presStyleCnt="0"/>
      <dgm:spPr/>
    </dgm:pt>
    <dgm:pt modelId="{5DC4C52D-54CB-4591-98A4-078F0002A301}" type="pres">
      <dgm:prSet presAssocID="{F2C36CE1-E7B3-4168-A474-FAFC5FFDA331}" presName="hierChild5" presStyleCnt="0"/>
      <dgm:spPr/>
    </dgm:pt>
    <dgm:pt modelId="{E45FD5DC-54A3-47BF-A38E-6FB27F6A6844}" type="pres">
      <dgm:prSet presAssocID="{1DCEDF10-3A68-4531-B848-53F45A2C9C06}" presName="hierChild3" presStyleCnt="0"/>
      <dgm:spPr/>
    </dgm:pt>
  </dgm:ptLst>
  <dgm:cxnLst>
    <dgm:cxn modelId="{8EF1452C-D11A-4363-88AA-106BEED04DFA}" type="presOf" srcId="{F2C36CE1-E7B3-4168-A474-FAFC5FFDA331}" destId="{8143F246-0A66-4651-B39C-3A44E23ACCF3}" srcOrd="0" destOrd="0" presId="urn:microsoft.com/office/officeart/2005/8/layout/orgChart1"/>
    <dgm:cxn modelId="{EA63B2C5-2601-4435-B216-998D7E7F9269}" srcId="{1DCEDF10-3A68-4531-B848-53F45A2C9C06}" destId="{0DBA97B8-9CA9-4EC6-93EC-37D5F6B5F679}" srcOrd="0" destOrd="0" parTransId="{C2B20A8C-A940-4730-8B98-FBF9B773E9B8}" sibTransId="{2AA6150D-4A29-459D-988A-7EAACBDE9A44}"/>
    <dgm:cxn modelId="{0767344C-1821-48EA-B65B-2D81F08B5303}" type="presOf" srcId="{2A7381D4-0880-489A-9342-5CB6887E26C5}" destId="{052B9DC6-3541-4F59-9069-EC8D3BF12093}" srcOrd="0" destOrd="0" presId="urn:microsoft.com/office/officeart/2005/8/layout/orgChart1"/>
    <dgm:cxn modelId="{0788A9BC-0A50-4999-B83B-CDAD09606250}" type="presOf" srcId="{8316C29A-F71C-49FF-B363-EA22A05AAE0A}" destId="{D613FF08-475F-4205-84CF-FC6188EE43E4}" srcOrd="1" destOrd="0" presId="urn:microsoft.com/office/officeart/2005/8/layout/orgChart1"/>
    <dgm:cxn modelId="{B63DAE22-E316-46C7-BF16-41059B4B17C9}" type="presOf" srcId="{832575BB-AC81-4613-832A-AB2F328D79D4}" destId="{2D551E3D-162B-4D18-9B6B-3ACA4A3AE951}" srcOrd="1" destOrd="0" presId="urn:microsoft.com/office/officeart/2005/8/layout/orgChart1"/>
    <dgm:cxn modelId="{49601DDC-4B0E-410B-9378-CC53EF4E84F4}" type="presOf" srcId="{C309A284-228D-4B20-8A01-6421C7037CF2}" destId="{4F8C8A23-531D-46DD-B86E-64C423ADA5A9}" srcOrd="0" destOrd="0" presId="urn:microsoft.com/office/officeart/2005/8/layout/orgChart1"/>
    <dgm:cxn modelId="{634B168E-A00D-4725-A950-3E1C6E942EE3}" type="presOf" srcId="{E7A2BD50-E4D6-42B5-A1D3-F8E8DFA5A384}" destId="{27F8C72A-0E15-4075-8378-869E088BDB1C}" srcOrd="0" destOrd="0" presId="urn:microsoft.com/office/officeart/2005/8/layout/orgChart1"/>
    <dgm:cxn modelId="{DED59DB7-028E-427C-A799-19C0CAECF73D}" type="presOf" srcId="{1DCEDF10-3A68-4531-B848-53F45A2C9C06}" destId="{7979EAB6-5BF1-4C80-A805-BA1BFAC7673A}" srcOrd="0" destOrd="0" presId="urn:microsoft.com/office/officeart/2005/8/layout/orgChart1"/>
    <dgm:cxn modelId="{66A2D0C4-9F3D-4DA8-9BDA-7D37E2B5448D}" type="presOf" srcId="{E7A2BD50-E4D6-42B5-A1D3-F8E8DFA5A384}" destId="{864C4B28-505D-4522-AFD1-3FF03267170F}" srcOrd="1" destOrd="0" presId="urn:microsoft.com/office/officeart/2005/8/layout/orgChart1"/>
    <dgm:cxn modelId="{680464EF-9B2A-4398-82D3-9E9E70B0F534}" type="presOf" srcId="{6B737694-F4B3-403E-B015-69DF491F8DA5}" destId="{F1D589A0-8E89-4362-8FB8-91FCB927A979}" srcOrd="0" destOrd="0" presId="urn:microsoft.com/office/officeart/2005/8/layout/orgChart1"/>
    <dgm:cxn modelId="{FF519388-5D67-4759-AC9D-37C0511DFEC0}" type="presOf" srcId="{E1FD90ED-1AD3-4D8C-9EED-448424FB13E2}" destId="{C6ADB4CC-4B71-40E7-A8AE-482557BECDB5}" srcOrd="0" destOrd="0" presId="urn:microsoft.com/office/officeart/2005/8/layout/orgChart1"/>
    <dgm:cxn modelId="{D95C3105-D7DE-4EC8-81BB-33CFEB78724B}" type="presOf" srcId="{2E65E401-8F2F-48B5-86E0-35129C179565}" destId="{98D7EF80-F2F4-4B42-8954-8020DA21F030}" srcOrd="0" destOrd="0" presId="urn:microsoft.com/office/officeart/2005/8/layout/orgChart1"/>
    <dgm:cxn modelId="{6CA3C307-5999-4E23-AA55-D3E1831AB1ED}" srcId="{F2C36CE1-E7B3-4168-A474-FAFC5FFDA331}" destId="{E1FD90ED-1AD3-4D8C-9EED-448424FB13E2}" srcOrd="2" destOrd="0" parTransId="{158CC0D3-634A-4AE9-8E79-AB6F85C21050}" sibTransId="{7C9BE878-1E53-46B4-B3BD-773D5A9DE75C}"/>
    <dgm:cxn modelId="{0DE1AC72-0BD1-44F1-A127-C8303D1FCD01}" type="presOf" srcId="{2E65E401-8F2F-48B5-86E0-35129C179565}" destId="{889DCFC3-4B3B-4064-8367-31D6E80983EB}" srcOrd="1" destOrd="0" presId="urn:microsoft.com/office/officeart/2005/8/layout/orgChart1"/>
    <dgm:cxn modelId="{5BFFE7F4-EF7C-4FF5-BF90-FC9F21B15DAC}" type="presOf" srcId="{158CC0D3-634A-4AE9-8E79-AB6F85C21050}" destId="{3496041B-6709-4EDE-8CE6-253FC54ABC28}" srcOrd="0" destOrd="0" presId="urn:microsoft.com/office/officeart/2005/8/layout/orgChart1"/>
    <dgm:cxn modelId="{42C55723-06AF-40A3-AB8B-CE2DC6F7BE7B}" type="presOf" srcId="{DF795F1B-5606-4973-A4C3-35B7323EEFBD}" destId="{CBBD321A-9BAC-42D2-9027-98D5CD5DCA5B}" srcOrd="0" destOrd="0" presId="urn:microsoft.com/office/officeart/2005/8/layout/orgChart1"/>
    <dgm:cxn modelId="{D2D817DB-43AE-4453-8614-996790A73BD8}" type="presOf" srcId="{1DCEDF10-3A68-4531-B848-53F45A2C9C06}" destId="{B36DA23F-F50D-4A79-AC93-54D5A5A65993}" srcOrd="1" destOrd="0" presId="urn:microsoft.com/office/officeart/2005/8/layout/orgChart1"/>
    <dgm:cxn modelId="{C96DDB57-F2AF-4B46-9DA6-0B778A9C4B5B}" type="presOf" srcId="{2EB0D86B-12DB-4F67-83B4-83376F4D3987}" destId="{315F026C-5192-4325-B142-5354D42C9469}" srcOrd="0" destOrd="0" presId="urn:microsoft.com/office/officeart/2005/8/layout/orgChart1"/>
    <dgm:cxn modelId="{798ED862-D074-4407-B777-EDB2C2B166CB}" type="presOf" srcId="{F2C36CE1-E7B3-4168-A474-FAFC5FFDA331}" destId="{BC05637D-1B40-4874-B3E6-9FFDDEF75BB3}" srcOrd="1" destOrd="0" presId="urn:microsoft.com/office/officeart/2005/8/layout/orgChart1"/>
    <dgm:cxn modelId="{DEA5ABC9-A43A-4288-BF23-81F6396B65F0}" srcId="{1DCEDF10-3A68-4531-B848-53F45A2C9C06}" destId="{F2C36CE1-E7B3-4168-A474-FAFC5FFDA331}" srcOrd="2" destOrd="0" parTransId="{6B737694-F4B3-403E-B015-69DF491F8DA5}" sibTransId="{EBBC8008-5E8A-4E3D-B188-9B7A5C893FA6}"/>
    <dgm:cxn modelId="{C5A1B156-5317-47BE-93A0-5D4884A8F38B}" srcId="{F2C36CE1-E7B3-4168-A474-FAFC5FFDA331}" destId="{832575BB-AC81-4613-832A-AB2F328D79D4}" srcOrd="1" destOrd="0" parTransId="{AC9733BB-DD03-4DD2-8088-C780A8E32DAE}" sibTransId="{15BE435F-5236-497E-8A21-C9292045E1AE}"/>
    <dgm:cxn modelId="{725D0FA8-6778-4A87-B9B4-CBE60546A446}" type="presOf" srcId="{0CDB84B0-5134-493D-87FD-C28F0B79E16E}" destId="{529F1382-BF72-476E-8125-D082486BB26D}" srcOrd="0" destOrd="0" presId="urn:microsoft.com/office/officeart/2005/8/layout/orgChart1"/>
    <dgm:cxn modelId="{850A5906-01F9-4A22-AF89-7EE6CA825775}" type="presOf" srcId="{8316C29A-F71C-49FF-B363-EA22A05AAE0A}" destId="{FA2653DC-A5A3-412D-8568-A16D2B113367}" srcOrd="0" destOrd="0" presId="urn:microsoft.com/office/officeart/2005/8/layout/orgChart1"/>
    <dgm:cxn modelId="{1154FB87-E01E-41AB-B803-CF08C3917474}" type="presOf" srcId="{C2B20A8C-A940-4730-8B98-FBF9B773E9B8}" destId="{2B469BDB-3899-4A41-8D2B-3C75E93409F9}" srcOrd="0" destOrd="0" presId="urn:microsoft.com/office/officeart/2005/8/layout/orgChart1"/>
    <dgm:cxn modelId="{F0638C5E-A637-4D1D-9054-4D0CEAA4E394}" type="presOf" srcId="{832575BB-AC81-4613-832A-AB2F328D79D4}" destId="{645E0E61-9FA3-468E-85F2-671C7932D27E}" srcOrd="0" destOrd="0" presId="urn:microsoft.com/office/officeart/2005/8/layout/orgChart1"/>
    <dgm:cxn modelId="{2A6B444C-D603-43BA-A04A-5FBBBDFE8D95}" srcId="{F2C36CE1-E7B3-4168-A474-FAFC5FFDA331}" destId="{2E65E401-8F2F-48B5-86E0-35129C179565}" srcOrd="4" destOrd="0" parTransId="{0CDB84B0-5134-493D-87FD-C28F0B79E16E}" sibTransId="{436DC720-747C-43F9-A108-B1BFD0C28A0E}"/>
    <dgm:cxn modelId="{FB62BB99-A35A-4A4A-83A6-DF6F32F68C0C}" type="presOf" srcId="{E1FD90ED-1AD3-4D8C-9EED-448424FB13E2}" destId="{E5D97F8A-DE1D-4F50-8A67-B82581894796}" srcOrd="1" destOrd="0" presId="urn:microsoft.com/office/officeart/2005/8/layout/orgChart1"/>
    <dgm:cxn modelId="{62E60832-81DC-43D6-B783-C82E301CD5CA}" srcId="{2EB0D86B-12DB-4F67-83B4-83376F4D3987}" destId="{1DCEDF10-3A68-4531-B848-53F45A2C9C06}" srcOrd="0" destOrd="0" parTransId="{5DE31C3C-0C67-4907-AAA1-B0C52CE58ADE}" sibTransId="{CB27DAEB-0D78-4779-9C32-FDFFCFC7E5D6}"/>
    <dgm:cxn modelId="{12B4CD25-0F45-457A-A840-A17CEE345BE8}" type="presOf" srcId="{2A7381D4-0880-489A-9342-5CB6887E26C5}" destId="{0004024E-4E2F-49E6-99FF-EEA22F5D4C80}" srcOrd="1" destOrd="0" presId="urn:microsoft.com/office/officeart/2005/8/layout/orgChart1"/>
    <dgm:cxn modelId="{C0A9CD0F-9878-4772-9035-3B787D021DAA}" type="presOf" srcId="{96AD8A0B-992C-461D-ABA2-7E180D2F8285}" destId="{E6A94D6A-3A30-4808-ACE0-A6C96C4E905B}" srcOrd="0" destOrd="0" presId="urn:microsoft.com/office/officeart/2005/8/layout/orgChart1"/>
    <dgm:cxn modelId="{C53F91ED-45AD-455F-9AA4-0C2AE882305E}" srcId="{1DCEDF10-3A68-4531-B848-53F45A2C9C06}" destId="{2A7381D4-0880-489A-9342-5CB6887E26C5}" srcOrd="1" destOrd="0" parTransId="{96AD8A0B-992C-461D-ABA2-7E180D2F8285}" sibTransId="{AF293705-E2EC-47CE-B30B-25D430181ED5}"/>
    <dgm:cxn modelId="{FF119943-83F4-4FE0-8BC1-405831169675}" type="presOf" srcId="{AC9733BB-DD03-4DD2-8088-C780A8E32DAE}" destId="{6A9D4842-03A6-418D-83B2-72257F7AD511}" srcOrd="0" destOrd="0" presId="urn:microsoft.com/office/officeart/2005/8/layout/orgChart1"/>
    <dgm:cxn modelId="{EC0A92AD-81FB-4927-8A5B-9D1F62D5687F}" srcId="{F2C36CE1-E7B3-4168-A474-FAFC5FFDA331}" destId="{8316C29A-F71C-49FF-B363-EA22A05AAE0A}" srcOrd="3" destOrd="0" parTransId="{C309A284-228D-4B20-8A01-6421C7037CF2}" sibTransId="{014B67FF-33AA-412E-B680-540590331740}"/>
    <dgm:cxn modelId="{9A096ED7-B368-4501-BEB2-00F49D141D9E}" type="presOf" srcId="{0DBA97B8-9CA9-4EC6-93EC-37D5F6B5F679}" destId="{BB72B69F-3756-44BD-8FF0-716DC511AC43}" srcOrd="1" destOrd="0" presId="urn:microsoft.com/office/officeart/2005/8/layout/orgChart1"/>
    <dgm:cxn modelId="{D3742806-793E-4C86-BF65-9D105B09FF69}" srcId="{F2C36CE1-E7B3-4168-A474-FAFC5FFDA331}" destId="{E7A2BD50-E4D6-42B5-A1D3-F8E8DFA5A384}" srcOrd="0" destOrd="0" parTransId="{DF795F1B-5606-4973-A4C3-35B7323EEFBD}" sibTransId="{5529055C-80E8-4F90-A571-2F15D2256FA3}"/>
    <dgm:cxn modelId="{7D997F20-1DD1-4C44-BE95-60E27E466069}" type="presOf" srcId="{0DBA97B8-9CA9-4EC6-93EC-37D5F6B5F679}" destId="{E1AE5722-C52A-49A8-9718-9657C9777130}" srcOrd="0" destOrd="0" presId="urn:microsoft.com/office/officeart/2005/8/layout/orgChart1"/>
    <dgm:cxn modelId="{7F27EEC2-F396-442F-971B-A5025D1AA7A3}" type="presParOf" srcId="{315F026C-5192-4325-B142-5354D42C9469}" destId="{E4AD7B93-4029-45AF-A384-4A7738DE86DE}" srcOrd="0" destOrd="0" presId="urn:microsoft.com/office/officeart/2005/8/layout/orgChart1"/>
    <dgm:cxn modelId="{6B882E5B-EE99-410D-8056-00873A1B2354}" type="presParOf" srcId="{E4AD7B93-4029-45AF-A384-4A7738DE86DE}" destId="{01DD4A53-FD75-4EE1-B35A-4F7D444D7AA0}" srcOrd="0" destOrd="0" presId="urn:microsoft.com/office/officeart/2005/8/layout/orgChart1"/>
    <dgm:cxn modelId="{5639337C-CB23-42F8-85E2-0A58B2EC2050}" type="presParOf" srcId="{01DD4A53-FD75-4EE1-B35A-4F7D444D7AA0}" destId="{7979EAB6-5BF1-4C80-A805-BA1BFAC7673A}" srcOrd="0" destOrd="0" presId="urn:microsoft.com/office/officeart/2005/8/layout/orgChart1"/>
    <dgm:cxn modelId="{B6DA08E1-12E8-4ADE-9070-1C4385C2CE25}" type="presParOf" srcId="{01DD4A53-FD75-4EE1-B35A-4F7D444D7AA0}" destId="{B36DA23F-F50D-4A79-AC93-54D5A5A65993}" srcOrd="1" destOrd="0" presId="urn:microsoft.com/office/officeart/2005/8/layout/orgChart1"/>
    <dgm:cxn modelId="{6E980E87-3415-4CA6-8012-64F5A6B26FB0}" type="presParOf" srcId="{E4AD7B93-4029-45AF-A384-4A7738DE86DE}" destId="{F0C61EE1-577E-4D37-AA69-F6EC00444E5E}" srcOrd="1" destOrd="0" presId="urn:microsoft.com/office/officeart/2005/8/layout/orgChart1"/>
    <dgm:cxn modelId="{B35824EA-B301-44E2-BA1A-6127C69DCD8C}" type="presParOf" srcId="{F0C61EE1-577E-4D37-AA69-F6EC00444E5E}" destId="{2B469BDB-3899-4A41-8D2B-3C75E93409F9}" srcOrd="0" destOrd="0" presId="urn:microsoft.com/office/officeart/2005/8/layout/orgChart1"/>
    <dgm:cxn modelId="{FAB40153-F998-4ECD-8246-C66DD549C3A2}" type="presParOf" srcId="{F0C61EE1-577E-4D37-AA69-F6EC00444E5E}" destId="{214EBD23-AF29-4021-8AF8-D0AC4377FC8A}" srcOrd="1" destOrd="0" presId="urn:microsoft.com/office/officeart/2005/8/layout/orgChart1"/>
    <dgm:cxn modelId="{DD941786-B30E-4583-8E03-CB11BD8EC562}" type="presParOf" srcId="{214EBD23-AF29-4021-8AF8-D0AC4377FC8A}" destId="{BDF138C0-0A52-4DB5-A1A2-3B19E5D1AD13}" srcOrd="0" destOrd="0" presId="urn:microsoft.com/office/officeart/2005/8/layout/orgChart1"/>
    <dgm:cxn modelId="{223A60C4-2FA4-48FC-BB47-7794FC0DB955}" type="presParOf" srcId="{BDF138C0-0A52-4DB5-A1A2-3B19E5D1AD13}" destId="{E1AE5722-C52A-49A8-9718-9657C9777130}" srcOrd="0" destOrd="0" presId="urn:microsoft.com/office/officeart/2005/8/layout/orgChart1"/>
    <dgm:cxn modelId="{B66845A6-C795-41A5-8DF4-6365CAF2B4A7}" type="presParOf" srcId="{BDF138C0-0A52-4DB5-A1A2-3B19E5D1AD13}" destId="{BB72B69F-3756-44BD-8FF0-716DC511AC43}" srcOrd="1" destOrd="0" presId="urn:microsoft.com/office/officeart/2005/8/layout/orgChart1"/>
    <dgm:cxn modelId="{EF98EF5E-9CDC-411A-A353-88A896475DB8}" type="presParOf" srcId="{214EBD23-AF29-4021-8AF8-D0AC4377FC8A}" destId="{4D5C597E-09CF-40AC-9C42-67AB722082B6}" srcOrd="1" destOrd="0" presId="urn:microsoft.com/office/officeart/2005/8/layout/orgChart1"/>
    <dgm:cxn modelId="{432BE98B-502D-4BDE-83BE-7E1D94466AAE}" type="presParOf" srcId="{214EBD23-AF29-4021-8AF8-D0AC4377FC8A}" destId="{F0C4C348-BE03-4717-9D36-AC07BDCCD5AC}" srcOrd="2" destOrd="0" presId="urn:microsoft.com/office/officeart/2005/8/layout/orgChart1"/>
    <dgm:cxn modelId="{A242E5C3-D1D5-43A6-AD9B-4016C3194295}" type="presParOf" srcId="{F0C61EE1-577E-4D37-AA69-F6EC00444E5E}" destId="{E6A94D6A-3A30-4808-ACE0-A6C96C4E905B}" srcOrd="2" destOrd="0" presId="urn:microsoft.com/office/officeart/2005/8/layout/orgChart1"/>
    <dgm:cxn modelId="{AE2F40C1-E022-41C4-A87B-EEDFB572EA13}" type="presParOf" srcId="{F0C61EE1-577E-4D37-AA69-F6EC00444E5E}" destId="{6A0FACB2-CA9E-4DF6-8AFA-1DD7D0B24FC2}" srcOrd="3" destOrd="0" presId="urn:microsoft.com/office/officeart/2005/8/layout/orgChart1"/>
    <dgm:cxn modelId="{98D59BCA-97EB-4B4C-87B6-4E134297024C}" type="presParOf" srcId="{6A0FACB2-CA9E-4DF6-8AFA-1DD7D0B24FC2}" destId="{C7845752-E10B-42B9-83F9-931EAE85149D}" srcOrd="0" destOrd="0" presId="urn:microsoft.com/office/officeart/2005/8/layout/orgChart1"/>
    <dgm:cxn modelId="{F0CE816D-397A-4C4F-BA73-A918534A92FC}" type="presParOf" srcId="{C7845752-E10B-42B9-83F9-931EAE85149D}" destId="{052B9DC6-3541-4F59-9069-EC8D3BF12093}" srcOrd="0" destOrd="0" presId="urn:microsoft.com/office/officeart/2005/8/layout/orgChart1"/>
    <dgm:cxn modelId="{DD2D29DE-3C72-4DD0-9913-9F03B0752733}" type="presParOf" srcId="{C7845752-E10B-42B9-83F9-931EAE85149D}" destId="{0004024E-4E2F-49E6-99FF-EEA22F5D4C80}" srcOrd="1" destOrd="0" presId="urn:microsoft.com/office/officeart/2005/8/layout/orgChart1"/>
    <dgm:cxn modelId="{C541CBED-028B-4ADE-8538-05A12103BD9B}" type="presParOf" srcId="{6A0FACB2-CA9E-4DF6-8AFA-1DD7D0B24FC2}" destId="{D96B5CF4-653B-45C6-B8A5-5E7DB459CABE}" srcOrd="1" destOrd="0" presId="urn:microsoft.com/office/officeart/2005/8/layout/orgChart1"/>
    <dgm:cxn modelId="{41A8AFBA-A501-4E26-BBEB-81F66AEE7F65}" type="presParOf" srcId="{6A0FACB2-CA9E-4DF6-8AFA-1DD7D0B24FC2}" destId="{54AA6BE0-511F-4260-B0AD-3590870CF3A2}" srcOrd="2" destOrd="0" presId="urn:microsoft.com/office/officeart/2005/8/layout/orgChart1"/>
    <dgm:cxn modelId="{7CD83267-0A3E-4914-8EBA-BB3ADAE3F56A}" type="presParOf" srcId="{F0C61EE1-577E-4D37-AA69-F6EC00444E5E}" destId="{F1D589A0-8E89-4362-8FB8-91FCB927A979}" srcOrd="4" destOrd="0" presId="urn:microsoft.com/office/officeart/2005/8/layout/orgChart1"/>
    <dgm:cxn modelId="{798C8F28-D3AE-489E-B653-04D119CFECF8}" type="presParOf" srcId="{F0C61EE1-577E-4D37-AA69-F6EC00444E5E}" destId="{A047FAF8-77A2-4AA8-A38B-067EF1B585BE}" srcOrd="5" destOrd="0" presId="urn:microsoft.com/office/officeart/2005/8/layout/orgChart1"/>
    <dgm:cxn modelId="{8DA90DF8-4DCD-49B4-9195-A8DC25CA34F7}" type="presParOf" srcId="{A047FAF8-77A2-4AA8-A38B-067EF1B585BE}" destId="{8636FB44-5DE0-4CD4-8C39-82E8A2F2442B}" srcOrd="0" destOrd="0" presId="urn:microsoft.com/office/officeart/2005/8/layout/orgChart1"/>
    <dgm:cxn modelId="{90A29C96-A80E-4354-99A1-F79DF8579CF7}" type="presParOf" srcId="{8636FB44-5DE0-4CD4-8C39-82E8A2F2442B}" destId="{8143F246-0A66-4651-B39C-3A44E23ACCF3}" srcOrd="0" destOrd="0" presId="urn:microsoft.com/office/officeart/2005/8/layout/orgChart1"/>
    <dgm:cxn modelId="{9810897C-5907-475C-8A7B-42B45FCD4687}" type="presParOf" srcId="{8636FB44-5DE0-4CD4-8C39-82E8A2F2442B}" destId="{BC05637D-1B40-4874-B3E6-9FFDDEF75BB3}" srcOrd="1" destOrd="0" presId="urn:microsoft.com/office/officeart/2005/8/layout/orgChart1"/>
    <dgm:cxn modelId="{CF1E5872-2026-44BE-AD32-78F2082368F3}" type="presParOf" srcId="{A047FAF8-77A2-4AA8-A38B-067EF1B585BE}" destId="{E883B067-EC2A-4C5E-A6C1-EB8ECB3089B7}" srcOrd="1" destOrd="0" presId="urn:microsoft.com/office/officeart/2005/8/layout/orgChart1"/>
    <dgm:cxn modelId="{9AFC3C75-BC5B-46B5-B4EC-C967D193B661}" type="presParOf" srcId="{E883B067-EC2A-4C5E-A6C1-EB8ECB3089B7}" destId="{CBBD321A-9BAC-42D2-9027-98D5CD5DCA5B}" srcOrd="0" destOrd="0" presId="urn:microsoft.com/office/officeart/2005/8/layout/orgChart1"/>
    <dgm:cxn modelId="{C36CD831-75F0-4F23-BBBA-25490440CB17}" type="presParOf" srcId="{E883B067-EC2A-4C5E-A6C1-EB8ECB3089B7}" destId="{CCD43A25-CAA0-4145-8094-E888CAF6168F}" srcOrd="1" destOrd="0" presId="urn:microsoft.com/office/officeart/2005/8/layout/orgChart1"/>
    <dgm:cxn modelId="{D2B878F8-C5D9-4D6C-8730-25CC644CF456}" type="presParOf" srcId="{CCD43A25-CAA0-4145-8094-E888CAF6168F}" destId="{D85115BF-7B1D-45D6-A36E-B8CED31C1BAF}" srcOrd="0" destOrd="0" presId="urn:microsoft.com/office/officeart/2005/8/layout/orgChart1"/>
    <dgm:cxn modelId="{C3EFDCD8-E29B-48A0-A9ED-E199AC0FA7DE}" type="presParOf" srcId="{D85115BF-7B1D-45D6-A36E-B8CED31C1BAF}" destId="{27F8C72A-0E15-4075-8378-869E088BDB1C}" srcOrd="0" destOrd="0" presId="urn:microsoft.com/office/officeart/2005/8/layout/orgChart1"/>
    <dgm:cxn modelId="{1C921F0F-FBD8-465D-91C8-CB76AEF4BCB2}" type="presParOf" srcId="{D85115BF-7B1D-45D6-A36E-B8CED31C1BAF}" destId="{864C4B28-505D-4522-AFD1-3FF03267170F}" srcOrd="1" destOrd="0" presId="urn:microsoft.com/office/officeart/2005/8/layout/orgChart1"/>
    <dgm:cxn modelId="{90E957A9-16F0-4B2A-ACE4-6054C7F1C636}" type="presParOf" srcId="{CCD43A25-CAA0-4145-8094-E888CAF6168F}" destId="{D81C06CF-E989-41D6-BDB2-AE5DBEC13A9E}" srcOrd="1" destOrd="0" presId="urn:microsoft.com/office/officeart/2005/8/layout/orgChart1"/>
    <dgm:cxn modelId="{E87CD1AA-269F-470C-92F2-60750BFB66EC}" type="presParOf" srcId="{CCD43A25-CAA0-4145-8094-E888CAF6168F}" destId="{C5D1C065-503D-47C3-9E69-494D3C39FD17}" srcOrd="2" destOrd="0" presId="urn:microsoft.com/office/officeart/2005/8/layout/orgChart1"/>
    <dgm:cxn modelId="{CB69C879-A9BC-478F-8793-5C1BD51366DC}" type="presParOf" srcId="{E883B067-EC2A-4C5E-A6C1-EB8ECB3089B7}" destId="{6A9D4842-03A6-418D-83B2-72257F7AD511}" srcOrd="2" destOrd="0" presId="urn:microsoft.com/office/officeart/2005/8/layout/orgChart1"/>
    <dgm:cxn modelId="{F08DB417-1600-4A8E-B913-5D4BF58A3C65}" type="presParOf" srcId="{E883B067-EC2A-4C5E-A6C1-EB8ECB3089B7}" destId="{A7153ACC-9FB4-4700-B163-14BD461D4625}" srcOrd="3" destOrd="0" presId="urn:microsoft.com/office/officeart/2005/8/layout/orgChart1"/>
    <dgm:cxn modelId="{7FAF54D1-FDF4-47BC-AA5C-63AE74B10712}" type="presParOf" srcId="{A7153ACC-9FB4-4700-B163-14BD461D4625}" destId="{E0CCA5A0-FB5A-433D-86C6-15CF7CBF3D9E}" srcOrd="0" destOrd="0" presId="urn:microsoft.com/office/officeart/2005/8/layout/orgChart1"/>
    <dgm:cxn modelId="{8514975A-C223-4CE6-BD17-1FEC42164F7B}" type="presParOf" srcId="{E0CCA5A0-FB5A-433D-86C6-15CF7CBF3D9E}" destId="{645E0E61-9FA3-468E-85F2-671C7932D27E}" srcOrd="0" destOrd="0" presId="urn:microsoft.com/office/officeart/2005/8/layout/orgChart1"/>
    <dgm:cxn modelId="{C986B776-508C-448A-8F53-AE315A6914EF}" type="presParOf" srcId="{E0CCA5A0-FB5A-433D-86C6-15CF7CBF3D9E}" destId="{2D551E3D-162B-4D18-9B6B-3ACA4A3AE951}" srcOrd="1" destOrd="0" presId="urn:microsoft.com/office/officeart/2005/8/layout/orgChart1"/>
    <dgm:cxn modelId="{66403AF7-2FC0-4FDC-9245-691D584284BC}" type="presParOf" srcId="{A7153ACC-9FB4-4700-B163-14BD461D4625}" destId="{2878EDFE-6CCF-413B-B3DF-6F5258F4F9A9}" srcOrd="1" destOrd="0" presId="urn:microsoft.com/office/officeart/2005/8/layout/orgChart1"/>
    <dgm:cxn modelId="{0A335498-7FD2-4B83-A4E4-5345CC6CB197}" type="presParOf" srcId="{A7153ACC-9FB4-4700-B163-14BD461D4625}" destId="{70FC6675-C522-42C2-A62E-79D224151A10}" srcOrd="2" destOrd="0" presId="urn:microsoft.com/office/officeart/2005/8/layout/orgChart1"/>
    <dgm:cxn modelId="{E04D991B-9281-41E3-95A4-D8303814EE97}" type="presParOf" srcId="{E883B067-EC2A-4C5E-A6C1-EB8ECB3089B7}" destId="{3496041B-6709-4EDE-8CE6-253FC54ABC28}" srcOrd="4" destOrd="0" presId="urn:microsoft.com/office/officeart/2005/8/layout/orgChart1"/>
    <dgm:cxn modelId="{A3557EAD-3581-4E9B-966F-97621828A345}" type="presParOf" srcId="{E883B067-EC2A-4C5E-A6C1-EB8ECB3089B7}" destId="{88AE146B-8742-4B5D-A2DA-3EB4695F514C}" srcOrd="5" destOrd="0" presId="urn:microsoft.com/office/officeart/2005/8/layout/orgChart1"/>
    <dgm:cxn modelId="{3493F4F8-DDFB-47C3-B56E-4430B43C6FF3}" type="presParOf" srcId="{88AE146B-8742-4B5D-A2DA-3EB4695F514C}" destId="{8D778A15-D806-45BD-B089-2840E431A252}" srcOrd="0" destOrd="0" presId="urn:microsoft.com/office/officeart/2005/8/layout/orgChart1"/>
    <dgm:cxn modelId="{1FD3853C-70B7-45D4-9BB4-725889DECDD9}" type="presParOf" srcId="{8D778A15-D806-45BD-B089-2840E431A252}" destId="{C6ADB4CC-4B71-40E7-A8AE-482557BECDB5}" srcOrd="0" destOrd="0" presId="urn:microsoft.com/office/officeart/2005/8/layout/orgChart1"/>
    <dgm:cxn modelId="{78A06C52-1AA7-407B-8409-A9E2BFC93B70}" type="presParOf" srcId="{8D778A15-D806-45BD-B089-2840E431A252}" destId="{E5D97F8A-DE1D-4F50-8A67-B82581894796}" srcOrd="1" destOrd="0" presId="urn:microsoft.com/office/officeart/2005/8/layout/orgChart1"/>
    <dgm:cxn modelId="{0F90BA5D-75A7-439B-82AF-87AECEA6D6CF}" type="presParOf" srcId="{88AE146B-8742-4B5D-A2DA-3EB4695F514C}" destId="{8D94AE47-1ABB-42AA-929F-7DD68E5C4222}" srcOrd="1" destOrd="0" presId="urn:microsoft.com/office/officeart/2005/8/layout/orgChart1"/>
    <dgm:cxn modelId="{A443CFC9-154E-4F1D-BE03-E03BB8493F0D}" type="presParOf" srcId="{88AE146B-8742-4B5D-A2DA-3EB4695F514C}" destId="{79D6B113-0961-4468-BC04-1EC537314ECD}" srcOrd="2" destOrd="0" presId="urn:microsoft.com/office/officeart/2005/8/layout/orgChart1"/>
    <dgm:cxn modelId="{F8D479E8-877E-4C58-8C7C-77A225ED0A4F}" type="presParOf" srcId="{E883B067-EC2A-4C5E-A6C1-EB8ECB3089B7}" destId="{4F8C8A23-531D-46DD-B86E-64C423ADA5A9}" srcOrd="6" destOrd="0" presId="urn:microsoft.com/office/officeart/2005/8/layout/orgChart1"/>
    <dgm:cxn modelId="{DAC85C7F-FDFD-467A-8809-5249E1EA0C54}" type="presParOf" srcId="{E883B067-EC2A-4C5E-A6C1-EB8ECB3089B7}" destId="{B4C30ECC-CEC8-4A49-A8A1-B70B941E3F4B}" srcOrd="7" destOrd="0" presId="urn:microsoft.com/office/officeart/2005/8/layout/orgChart1"/>
    <dgm:cxn modelId="{5CFF4D29-3E3B-402A-AA17-C55E2DA96446}" type="presParOf" srcId="{B4C30ECC-CEC8-4A49-A8A1-B70B941E3F4B}" destId="{CD631966-41B3-446C-8C1B-A693A6DF2CF0}" srcOrd="0" destOrd="0" presId="urn:microsoft.com/office/officeart/2005/8/layout/orgChart1"/>
    <dgm:cxn modelId="{2B9E1D7E-ED1A-4F34-AAFD-550B364B7E3B}" type="presParOf" srcId="{CD631966-41B3-446C-8C1B-A693A6DF2CF0}" destId="{FA2653DC-A5A3-412D-8568-A16D2B113367}" srcOrd="0" destOrd="0" presId="urn:microsoft.com/office/officeart/2005/8/layout/orgChart1"/>
    <dgm:cxn modelId="{83A92CB1-FA4E-4A9F-B9C8-91DFC4F08480}" type="presParOf" srcId="{CD631966-41B3-446C-8C1B-A693A6DF2CF0}" destId="{D613FF08-475F-4205-84CF-FC6188EE43E4}" srcOrd="1" destOrd="0" presId="urn:microsoft.com/office/officeart/2005/8/layout/orgChart1"/>
    <dgm:cxn modelId="{F90202AF-C848-4D2B-BFB1-1A15FDF44088}" type="presParOf" srcId="{B4C30ECC-CEC8-4A49-A8A1-B70B941E3F4B}" destId="{CEB2AC7D-D756-41AB-B682-F3D74AE32ACF}" srcOrd="1" destOrd="0" presId="urn:microsoft.com/office/officeart/2005/8/layout/orgChart1"/>
    <dgm:cxn modelId="{37375649-77AD-4D79-805B-475F31E95001}" type="presParOf" srcId="{B4C30ECC-CEC8-4A49-A8A1-B70B941E3F4B}" destId="{53019A48-9071-42B1-AF8B-45CE43959904}" srcOrd="2" destOrd="0" presId="urn:microsoft.com/office/officeart/2005/8/layout/orgChart1"/>
    <dgm:cxn modelId="{0BD09E95-3162-4C68-81F2-84F5927644EF}" type="presParOf" srcId="{E883B067-EC2A-4C5E-A6C1-EB8ECB3089B7}" destId="{529F1382-BF72-476E-8125-D082486BB26D}" srcOrd="8" destOrd="0" presId="urn:microsoft.com/office/officeart/2005/8/layout/orgChart1"/>
    <dgm:cxn modelId="{1655BB60-8FD5-4586-89F7-69286818E2E6}" type="presParOf" srcId="{E883B067-EC2A-4C5E-A6C1-EB8ECB3089B7}" destId="{DD95180B-EDFC-4C88-A7F7-216596E785CE}" srcOrd="9" destOrd="0" presId="urn:microsoft.com/office/officeart/2005/8/layout/orgChart1"/>
    <dgm:cxn modelId="{2B8C53A1-FB39-433E-A701-1688D841DFB3}" type="presParOf" srcId="{DD95180B-EDFC-4C88-A7F7-216596E785CE}" destId="{B3B6662B-B48D-4DA1-83DF-171A13B570F2}" srcOrd="0" destOrd="0" presId="urn:microsoft.com/office/officeart/2005/8/layout/orgChart1"/>
    <dgm:cxn modelId="{B484DADE-321D-451E-A72D-6072ADE324CF}" type="presParOf" srcId="{B3B6662B-B48D-4DA1-83DF-171A13B570F2}" destId="{98D7EF80-F2F4-4B42-8954-8020DA21F030}" srcOrd="0" destOrd="0" presId="urn:microsoft.com/office/officeart/2005/8/layout/orgChart1"/>
    <dgm:cxn modelId="{B341DDE4-A987-4A16-9819-A59B8F33DEF5}" type="presParOf" srcId="{B3B6662B-B48D-4DA1-83DF-171A13B570F2}" destId="{889DCFC3-4B3B-4064-8367-31D6E80983EB}" srcOrd="1" destOrd="0" presId="urn:microsoft.com/office/officeart/2005/8/layout/orgChart1"/>
    <dgm:cxn modelId="{65575573-FE8A-4CBE-A966-294E68399261}" type="presParOf" srcId="{DD95180B-EDFC-4C88-A7F7-216596E785CE}" destId="{0D7C002F-A602-40A0-B466-E8B3D6F9359A}" srcOrd="1" destOrd="0" presId="urn:microsoft.com/office/officeart/2005/8/layout/orgChart1"/>
    <dgm:cxn modelId="{43C1D784-1A2C-4C67-A8BE-03C5D9F0F5D6}" type="presParOf" srcId="{DD95180B-EDFC-4C88-A7F7-216596E785CE}" destId="{72E65438-4C7F-4223-9E60-CC28DB2347FA}" srcOrd="2" destOrd="0" presId="urn:microsoft.com/office/officeart/2005/8/layout/orgChart1"/>
    <dgm:cxn modelId="{CC8347A0-3C4E-4B70-99C1-54267F7C5614}" type="presParOf" srcId="{A047FAF8-77A2-4AA8-A38B-067EF1B585BE}" destId="{5DC4C52D-54CB-4591-98A4-078F0002A301}" srcOrd="2" destOrd="0" presId="urn:microsoft.com/office/officeart/2005/8/layout/orgChart1"/>
    <dgm:cxn modelId="{DF11D042-2225-4017-934E-BE00D2E2BBBB}" type="presParOf" srcId="{E4AD7B93-4029-45AF-A384-4A7738DE86DE}" destId="{E45FD5DC-54A3-47BF-A38E-6FB27F6A684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2EB0D86B-12DB-4F67-83B4-83376F4D3987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IE"/>
        </a:p>
      </dgm:t>
    </dgm:pt>
    <dgm:pt modelId="{1DCEDF10-3A68-4531-B848-53F45A2C9C06}">
      <dgm:prSet phldrT="[Text]" custT="1"/>
      <dgm:spPr/>
      <dgm:t>
        <a:bodyPr/>
        <a:lstStyle/>
        <a:p>
          <a:r>
            <a:rPr lang="en-IE" sz="3200" b="1" dirty="0">
              <a:latin typeface="Calibri" panose="020F0502020204030204" pitchFamily="34" charset="0"/>
              <a:cs typeface="Calibri" panose="020F0502020204030204" pitchFamily="34" charset="0"/>
            </a:rPr>
            <a:t>Outcomes</a:t>
          </a:r>
        </a:p>
      </dgm:t>
    </dgm:pt>
    <dgm:pt modelId="{5DE31C3C-0C67-4907-AAA1-B0C52CE58ADE}" type="parTrans" cxnId="{62E60832-81DC-43D6-B783-C82E301CD5CA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B27DAEB-0D78-4779-9C32-FDFFCFC7E5D6}" type="sibTrans" cxnId="{62E60832-81DC-43D6-B783-C82E301CD5CA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0DBA97B8-9CA9-4EC6-93EC-37D5F6B5F679}">
      <dgm:prSet phldrT="[Text]" custT="1"/>
      <dgm:spPr/>
      <dgm:t>
        <a:bodyPr/>
        <a:lstStyle/>
        <a:p>
          <a:r>
            <a:rPr lang="en-US" sz="1600" b="1" i="1" dirty="0" smtClean="0">
              <a:solidFill>
                <a:srgbClr val="BC5090"/>
              </a:solidFill>
              <a:latin typeface="Calibri" panose="020F0502020204030204"/>
              <a:ea typeface="+mn-ea"/>
              <a:cs typeface="+mn-cs"/>
            </a:rPr>
            <a:t>“All staff briefed in infection control measures to prevent spread of infection”</a:t>
          </a:r>
          <a:endParaRPr lang="en-IE" sz="16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2B20A8C-A940-4730-8B98-FBF9B773E9B8}" type="parTrans" cxnId="{EA63B2C5-2601-4435-B216-998D7E7F9269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AA6150D-4A29-459D-988A-7EAACBDE9A44}" type="sibTrans" cxnId="{EA63B2C5-2601-4435-B216-998D7E7F9269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A7381D4-0880-489A-9342-5CB6887E26C5}">
      <dgm:prSet phldrT="[Text]" custT="1"/>
      <dgm:spPr/>
      <dgm:t>
        <a:bodyPr/>
        <a:lstStyle/>
        <a:p>
          <a:r>
            <a:rPr lang="en-IE" sz="2400" dirty="0">
              <a:latin typeface="Calibri" panose="020F0502020204030204" pitchFamily="34" charset="0"/>
              <a:cs typeface="Calibri" panose="020F0502020204030204" pitchFamily="34" charset="0"/>
            </a:rPr>
            <a:t>Disciplinary measures</a:t>
          </a:r>
          <a:endParaRPr lang="en-IE" sz="23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96AD8A0B-992C-461D-ABA2-7E180D2F8285}" type="parTrans" cxnId="{C53F91ED-45AD-455F-9AA4-0C2AE882305E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AF293705-E2EC-47CE-B30B-25D430181ED5}" type="sibTrans" cxnId="{C53F91ED-45AD-455F-9AA4-0C2AE882305E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2C36CE1-E7B3-4168-A474-FAFC5FFDA331}">
      <dgm:prSet phldrT="[Text]" custT="1"/>
      <dgm:spPr/>
      <dgm:t>
        <a:bodyPr/>
        <a:lstStyle/>
        <a:p>
          <a:r>
            <a:rPr lang="en-IE" sz="2400" dirty="0">
              <a:latin typeface="Calibri" panose="020F0502020204030204" pitchFamily="34" charset="0"/>
              <a:cs typeface="Calibri" panose="020F0502020204030204" pitchFamily="34" charset="0"/>
            </a:rPr>
            <a:t>Measures</a:t>
          </a:r>
          <a:r>
            <a:rPr lang="en-IE" sz="23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IE" sz="2400" dirty="0">
              <a:latin typeface="Calibri" panose="020F0502020204030204" pitchFamily="34" charset="0"/>
              <a:cs typeface="Calibri" panose="020F0502020204030204" pitchFamily="34" charset="0"/>
            </a:rPr>
            <a:t>taken</a:t>
          </a:r>
          <a:endParaRPr lang="en-IE" sz="23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6B737694-F4B3-403E-B015-69DF491F8DA5}" type="parTrans" cxnId="{DEA5ABC9-A43A-4288-BF23-81F6396B65F0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BBC8008-5E8A-4E3D-B188-9B7A5C893FA6}" type="sibTrans" cxnId="{DEA5ABC9-A43A-4288-BF23-81F6396B65F0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7A2BD50-E4D6-42B5-A1D3-F8E8DFA5A384}">
      <dgm:prSet phldrT="[Text]" custT="1"/>
      <dgm:spPr/>
      <dgm:t>
        <a:bodyPr/>
        <a:lstStyle/>
        <a:p>
          <a:r>
            <a:rPr lang="en-IE" sz="2100" dirty="0">
              <a:latin typeface="Calibri" panose="020F0502020204030204" pitchFamily="34" charset="0"/>
              <a:cs typeface="Calibri" panose="020F0502020204030204" pitchFamily="34" charset="0"/>
            </a:rPr>
            <a:t>Recruitment / Redeployment</a:t>
          </a:r>
        </a:p>
      </dgm:t>
    </dgm:pt>
    <dgm:pt modelId="{DF795F1B-5606-4973-A4C3-35B7323EEFBD}" type="parTrans" cxnId="{D3742806-793E-4C86-BF65-9D105B09FF69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5529055C-80E8-4F90-A571-2F15D2256FA3}" type="sibTrans" cxnId="{D3742806-793E-4C86-BF65-9D105B09FF69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32575BB-AC81-4613-832A-AB2F328D79D4}">
      <dgm:prSet phldrT="[Text]" custT="1"/>
      <dgm:spPr/>
      <dgm:t>
        <a:bodyPr/>
        <a:lstStyle/>
        <a:p>
          <a:r>
            <a:rPr lang="en-IE" sz="2100" dirty="0">
              <a:latin typeface="Calibri" panose="020F0502020204030204" pitchFamily="34" charset="0"/>
              <a:cs typeface="Calibri" panose="020F0502020204030204" pitchFamily="34" charset="0"/>
            </a:rPr>
            <a:t>Precautionary measures</a:t>
          </a:r>
        </a:p>
      </dgm:t>
    </dgm:pt>
    <dgm:pt modelId="{AC9733BB-DD03-4DD2-8088-C780A8E32DAE}" type="parTrans" cxnId="{C5A1B156-5317-47BE-93A0-5D4884A8F38B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15BE435F-5236-497E-8A21-C9292045E1AE}" type="sibTrans" cxnId="{C5A1B156-5317-47BE-93A0-5D4884A8F38B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1FD90ED-1AD3-4D8C-9EED-448424FB13E2}">
      <dgm:prSet phldrT="[Text]" custT="1"/>
      <dgm:spPr/>
      <dgm:t>
        <a:bodyPr/>
        <a:lstStyle/>
        <a:p>
          <a:r>
            <a:rPr lang="en-IE" sz="2100" dirty="0" smtClean="0">
              <a:latin typeface="Calibri" panose="020F0502020204030204" pitchFamily="34" charset="0"/>
              <a:cs typeface="Calibri" panose="020F0502020204030204" pitchFamily="34" charset="0"/>
            </a:rPr>
            <a:t>Physical </a:t>
          </a:r>
          <a:r>
            <a:rPr lang="en-IE" sz="2100" dirty="0">
              <a:latin typeface="Calibri" panose="020F0502020204030204" pitchFamily="34" charset="0"/>
              <a:cs typeface="Calibri" panose="020F0502020204030204" pitchFamily="34" charset="0"/>
            </a:rPr>
            <a:t>measures</a:t>
          </a:r>
        </a:p>
      </dgm:t>
    </dgm:pt>
    <dgm:pt modelId="{158CC0D3-634A-4AE9-8E79-AB6F85C21050}" type="parTrans" cxnId="{6CA3C307-5999-4E23-AA55-D3E1831AB1ED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7C9BE878-1E53-46B4-B3BD-773D5A9DE75C}" type="sibTrans" cxnId="{6CA3C307-5999-4E23-AA55-D3E1831AB1ED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316C29A-F71C-49FF-B363-EA22A05AAE0A}">
      <dgm:prSet phldrT="[Text]" custT="1"/>
      <dgm:spPr/>
      <dgm:t>
        <a:bodyPr/>
        <a:lstStyle/>
        <a:p>
          <a:r>
            <a:rPr lang="en-IE" sz="2100" dirty="0">
              <a:latin typeface="Calibri" panose="020F0502020204030204" pitchFamily="34" charset="0"/>
              <a:cs typeface="Calibri" panose="020F0502020204030204" pitchFamily="34" charset="0"/>
            </a:rPr>
            <a:t>New </a:t>
          </a:r>
          <a:r>
            <a:rPr lang="en-IE" sz="2100" dirty="0" smtClean="0">
              <a:latin typeface="Calibri" panose="020F0502020204030204" pitchFamily="34" charset="0"/>
              <a:cs typeface="Calibri" panose="020F0502020204030204" pitchFamily="34" charset="0"/>
            </a:rPr>
            <a:t>treatment/ </a:t>
          </a:r>
          <a:r>
            <a:rPr lang="en-IE" sz="2100" dirty="0">
              <a:latin typeface="Calibri" panose="020F0502020204030204" pitchFamily="34" charset="0"/>
              <a:cs typeface="Calibri" panose="020F0502020204030204" pitchFamily="34" charset="0"/>
            </a:rPr>
            <a:t>management</a:t>
          </a:r>
        </a:p>
      </dgm:t>
    </dgm:pt>
    <dgm:pt modelId="{C309A284-228D-4B20-8A01-6421C7037CF2}" type="parTrans" cxnId="{EC0A92AD-81FB-4927-8A5B-9D1F62D5687F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014B67FF-33AA-412E-B680-540590331740}" type="sibTrans" cxnId="{EC0A92AD-81FB-4927-8A5B-9D1F62D5687F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E65E401-8F2F-48B5-86E0-35129C179565}">
      <dgm:prSet phldrT="[Text]" custT="1"/>
      <dgm:spPr/>
      <dgm:t>
        <a:bodyPr/>
        <a:lstStyle/>
        <a:p>
          <a:r>
            <a:rPr lang="en-IE" sz="2100" dirty="0">
              <a:latin typeface="Calibri" panose="020F0502020204030204" pitchFamily="34" charset="0"/>
              <a:cs typeface="Calibri" panose="020F0502020204030204" pitchFamily="34" charset="0"/>
            </a:rPr>
            <a:t>New </a:t>
          </a:r>
          <a:r>
            <a:rPr lang="en-IE" sz="2100" dirty="0" smtClean="0">
              <a:latin typeface="Calibri" panose="020F0502020204030204" pitchFamily="34" charset="0"/>
              <a:cs typeface="Calibri" panose="020F0502020204030204" pitchFamily="34" charset="0"/>
            </a:rPr>
            <a:t>assessment</a:t>
          </a:r>
          <a:endParaRPr lang="en-IE" sz="21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0CDB84B0-5134-493D-87FD-C28F0B79E16E}" type="parTrans" cxnId="{2A6B444C-D603-43BA-A04A-5FBBBDFE8D95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436DC720-747C-43F9-A108-B1BFD0C28A0E}" type="sibTrans" cxnId="{2A6B444C-D603-43BA-A04A-5FBBBDFE8D95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315F026C-5192-4325-B142-5354D42C9469}" type="pres">
      <dgm:prSet presAssocID="{2EB0D86B-12DB-4F67-83B4-83376F4D398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IE"/>
        </a:p>
      </dgm:t>
    </dgm:pt>
    <dgm:pt modelId="{E4AD7B93-4029-45AF-A384-4A7738DE86DE}" type="pres">
      <dgm:prSet presAssocID="{1DCEDF10-3A68-4531-B848-53F45A2C9C06}" presName="hierRoot1" presStyleCnt="0">
        <dgm:presLayoutVars>
          <dgm:hierBranch/>
        </dgm:presLayoutVars>
      </dgm:prSet>
      <dgm:spPr/>
    </dgm:pt>
    <dgm:pt modelId="{01DD4A53-FD75-4EE1-B35A-4F7D444D7AA0}" type="pres">
      <dgm:prSet presAssocID="{1DCEDF10-3A68-4531-B848-53F45A2C9C06}" presName="rootComposite1" presStyleCnt="0"/>
      <dgm:spPr/>
    </dgm:pt>
    <dgm:pt modelId="{7979EAB6-5BF1-4C80-A805-BA1BFAC7673A}" type="pres">
      <dgm:prSet presAssocID="{1DCEDF10-3A68-4531-B848-53F45A2C9C06}" presName="rootText1" presStyleLbl="node0" presStyleIdx="0" presStyleCnt="1" custLinFactX="21789" custLinFactNeighborX="100000" custLinFactNeighborY="-7707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B36DA23F-F50D-4A79-AC93-54D5A5A65993}" type="pres">
      <dgm:prSet presAssocID="{1DCEDF10-3A68-4531-B848-53F45A2C9C06}" presName="rootConnector1" presStyleLbl="node1" presStyleIdx="0" presStyleCnt="0"/>
      <dgm:spPr/>
      <dgm:t>
        <a:bodyPr/>
        <a:lstStyle/>
        <a:p>
          <a:endParaRPr lang="en-IE"/>
        </a:p>
      </dgm:t>
    </dgm:pt>
    <dgm:pt modelId="{F0C61EE1-577E-4D37-AA69-F6EC00444E5E}" type="pres">
      <dgm:prSet presAssocID="{1DCEDF10-3A68-4531-B848-53F45A2C9C06}" presName="hierChild2" presStyleCnt="0"/>
      <dgm:spPr/>
    </dgm:pt>
    <dgm:pt modelId="{2B469BDB-3899-4A41-8D2B-3C75E93409F9}" type="pres">
      <dgm:prSet presAssocID="{C2B20A8C-A940-4730-8B98-FBF9B773E9B8}" presName="Name35" presStyleLbl="parChTrans1D2" presStyleIdx="0" presStyleCnt="3"/>
      <dgm:spPr/>
      <dgm:t>
        <a:bodyPr/>
        <a:lstStyle/>
        <a:p>
          <a:endParaRPr lang="en-IE"/>
        </a:p>
      </dgm:t>
    </dgm:pt>
    <dgm:pt modelId="{214EBD23-AF29-4021-8AF8-D0AC4377FC8A}" type="pres">
      <dgm:prSet presAssocID="{0DBA97B8-9CA9-4EC6-93EC-37D5F6B5F679}" presName="hierRoot2" presStyleCnt="0">
        <dgm:presLayoutVars>
          <dgm:hierBranch val="init"/>
        </dgm:presLayoutVars>
      </dgm:prSet>
      <dgm:spPr/>
    </dgm:pt>
    <dgm:pt modelId="{BDF138C0-0A52-4DB5-A1A2-3B19E5D1AD13}" type="pres">
      <dgm:prSet presAssocID="{0DBA97B8-9CA9-4EC6-93EC-37D5F6B5F679}" presName="rootComposite" presStyleCnt="0"/>
      <dgm:spPr/>
    </dgm:pt>
    <dgm:pt modelId="{E1AE5722-C52A-49A8-9718-9657C9777130}" type="pres">
      <dgm:prSet presAssocID="{0DBA97B8-9CA9-4EC6-93EC-37D5F6B5F679}" presName="rootText" presStyleLbl="node2" presStyleIdx="0" presStyleCnt="3" custLinFactNeighborX="64900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BB72B69F-3756-44BD-8FF0-716DC511AC43}" type="pres">
      <dgm:prSet presAssocID="{0DBA97B8-9CA9-4EC6-93EC-37D5F6B5F679}" presName="rootConnector" presStyleLbl="node2" presStyleIdx="0" presStyleCnt="3"/>
      <dgm:spPr/>
      <dgm:t>
        <a:bodyPr/>
        <a:lstStyle/>
        <a:p>
          <a:endParaRPr lang="en-IE"/>
        </a:p>
      </dgm:t>
    </dgm:pt>
    <dgm:pt modelId="{4D5C597E-09CF-40AC-9C42-67AB722082B6}" type="pres">
      <dgm:prSet presAssocID="{0DBA97B8-9CA9-4EC6-93EC-37D5F6B5F679}" presName="hierChild4" presStyleCnt="0"/>
      <dgm:spPr/>
    </dgm:pt>
    <dgm:pt modelId="{F0C4C348-BE03-4717-9D36-AC07BDCCD5AC}" type="pres">
      <dgm:prSet presAssocID="{0DBA97B8-9CA9-4EC6-93EC-37D5F6B5F679}" presName="hierChild5" presStyleCnt="0"/>
      <dgm:spPr/>
    </dgm:pt>
    <dgm:pt modelId="{E6A94D6A-3A30-4808-ACE0-A6C96C4E905B}" type="pres">
      <dgm:prSet presAssocID="{96AD8A0B-992C-461D-ABA2-7E180D2F8285}" presName="Name35" presStyleLbl="parChTrans1D2" presStyleIdx="1" presStyleCnt="3"/>
      <dgm:spPr/>
      <dgm:t>
        <a:bodyPr/>
        <a:lstStyle/>
        <a:p>
          <a:endParaRPr lang="en-IE"/>
        </a:p>
      </dgm:t>
    </dgm:pt>
    <dgm:pt modelId="{6A0FACB2-CA9E-4DF6-8AFA-1DD7D0B24FC2}" type="pres">
      <dgm:prSet presAssocID="{2A7381D4-0880-489A-9342-5CB6887E26C5}" presName="hierRoot2" presStyleCnt="0">
        <dgm:presLayoutVars>
          <dgm:hierBranch/>
        </dgm:presLayoutVars>
      </dgm:prSet>
      <dgm:spPr/>
    </dgm:pt>
    <dgm:pt modelId="{C7845752-E10B-42B9-83F9-931EAE85149D}" type="pres">
      <dgm:prSet presAssocID="{2A7381D4-0880-489A-9342-5CB6887E26C5}" presName="rootComposite" presStyleCnt="0"/>
      <dgm:spPr/>
    </dgm:pt>
    <dgm:pt modelId="{052B9DC6-3541-4F59-9069-EC8D3BF12093}" type="pres">
      <dgm:prSet presAssocID="{2A7381D4-0880-489A-9342-5CB6887E26C5}" presName="rootText" presStyleLbl="node2" presStyleIdx="1" presStyleCnt="3" custLinFactX="21780" custLinFactNeighborX="100000" custLinFactNeighborY="-1014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0004024E-4E2F-49E6-99FF-EEA22F5D4C80}" type="pres">
      <dgm:prSet presAssocID="{2A7381D4-0880-489A-9342-5CB6887E26C5}" presName="rootConnector" presStyleLbl="node2" presStyleIdx="1" presStyleCnt="3"/>
      <dgm:spPr/>
      <dgm:t>
        <a:bodyPr/>
        <a:lstStyle/>
        <a:p>
          <a:endParaRPr lang="en-IE"/>
        </a:p>
      </dgm:t>
    </dgm:pt>
    <dgm:pt modelId="{D96B5CF4-653B-45C6-B8A5-5E7DB459CABE}" type="pres">
      <dgm:prSet presAssocID="{2A7381D4-0880-489A-9342-5CB6887E26C5}" presName="hierChild4" presStyleCnt="0"/>
      <dgm:spPr/>
    </dgm:pt>
    <dgm:pt modelId="{54AA6BE0-511F-4260-B0AD-3590870CF3A2}" type="pres">
      <dgm:prSet presAssocID="{2A7381D4-0880-489A-9342-5CB6887E26C5}" presName="hierChild5" presStyleCnt="0"/>
      <dgm:spPr/>
    </dgm:pt>
    <dgm:pt modelId="{F1D589A0-8E89-4362-8FB8-91FCB927A979}" type="pres">
      <dgm:prSet presAssocID="{6B737694-F4B3-403E-B015-69DF491F8DA5}" presName="Name35" presStyleLbl="parChTrans1D2" presStyleIdx="2" presStyleCnt="3"/>
      <dgm:spPr/>
      <dgm:t>
        <a:bodyPr/>
        <a:lstStyle/>
        <a:p>
          <a:endParaRPr lang="en-IE"/>
        </a:p>
      </dgm:t>
    </dgm:pt>
    <dgm:pt modelId="{A047FAF8-77A2-4AA8-A38B-067EF1B585BE}" type="pres">
      <dgm:prSet presAssocID="{F2C36CE1-E7B3-4168-A474-FAFC5FFDA331}" presName="hierRoot2" presStyleCnt="0">
        <dgm:presLayoutVars>
          <dgm:hierBranch/>
        </dgm:presLayoutVars>
      </dgm:prSet>
      <dgm:spPr/>
    </dgm:pt>
    <dgm:pt modelId="{8636FB44-5DE0-4CD4-8C39-82E8A2F2442B}" type="pres">
      <dgm:prSet presAssocID="{F2C36CE1-E7B3-4168-A474-FAFC5FFDA331}" presName="rootComposite" presStyleCnt="0"/>
      <dgm:spPr/>
    </dgm:pt>
    <dgm:pt modelId="{8143F246-0A66-4651-B39C-3A44E23ACCF3}" type="pres">
      <dgm:prSet presAssocID="{F2C36CE1-E7B3-4168-A474-FAFC5FFDA331}" presName="rootText" presStyleLbl="node2" presStyleIdx="2" presStyleCnt="3" custLinFactX="79186" custLinFactNeighborX="100000" custLinFactNeighborY="-518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BC05637D-1B40-4874-B3E6-9FFDDEF75BB3}" type="pres">
      <dgm:prSet presAssocID="{F2C36CE1-E7B3-4168-A474-FAFC5FFDA331}" presName="rootConnector" presStyleLbl="node2" presStyleIdx="2" presStyleCnt="3"/>
      <dgm:spPr/>
      <dgm:t>
        <a:bodyPr/>
        <a:lstStyle/>
        <a:p>
          <a:endParaRPr lang="en-IE"/>
        </a:p>
      </dgm:t>
    </dgm:pt>
    <dgm:pt modelId="{E883B067-EC2A-4C5E-A6C1-EB8ECB3089B7}" type="pres">
      <dgm:prSet presAssocID="{F2C36CE1-E7B3-4168-A474-FAFC5FFDA331}" presName="hierChild4" presStyleCnt="0"/>
      <dgm:spPr/>
    </dgm:pt>
    <dgm:pt modelId="{CBBD321A-9BAC-42D2-9027-98D5CD5DCA5B}" type="pres">
      <dgm:prSet presAssocID="{DF795F1B-5606-4973-A4C3-35B7323EEFBD}" presName="Name35" presStyleLbl="parChTrans1D3" presStyleIdx="0" presStyleCnt="5"/>
      <dgm:spPr/>
      <dgm:t>
        <a:bodyPr/>
        <a:lstStyle/>
        <a:p>
          <a:endParaRPr lang="en-IE"/>
        </a:p>
      </dgm:t>
    </dgm:pt>
    <dgm:pt modelId="{CCD43A25-CAA0-4145-8094-E888CAF6168F}" type="pres">
      <dgm:prSet presAssocID="{E7A2BD50-E4D6-42B5-A1D3-F8E8DFA5A384}" presName="hierRoot2" presStyleCnt="0">
        <dgm:presLayoutVars>
          <dgm:hierBranch val="init"/>
        </dgm:presLayoutVars>
      </dgm:prSet>
      <dgm:spPr/>
    </dgm:pt>
    <dgm:pt modelId="{D85115BF-7B1D-45D6-A36E-B8CED31C1BAF}" type="pres">
      <dgm:prSet presAssocID="{E7A2BD50-E4D6-42B5-A1D3-F8E8DFA5A384}" presName="rootComposite" presStyleCnt="0"/>
      <dgm:spPr/>
    </dgm:pt>
    <dgm:pt modelId="{27F8C72A-0E15-4075-8378-869E088BDB1C}" type="pres">
      <dgm:prSet presAssocID="{E7A2BD50-E4D6-42B5-A1D3-F8E8DFA5A384}" presName="rootText" presStyleLbl="node3" presStyleIdx="0" presStyleCnt="5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864C4B28-505D-4522-AFD1-3FF03267170F}" type="pres">
      <dgm:prSet presAssocID="{E7A2BD50-E4D6-42B5-A1D3-F8E8DFA5A384}" presName="rootConnector" presStyleLbl="node3" presStyleIdx="0" presStyleCnt="5"/>
      <dgm:spPr/>
      <dgm:t>
        <a:bodyPr/>
        <a:lstStyle/>
        <a:p>
          <a:endParaRPr lang="en-IE"/>
        </a:p>
      </dgm:t>
    </dgm:pt>
    <dgm:pt modelId="{D81C06CF-E989-41D6-BDB2-AE5DBEC13A9E}" type="pres">
      <dgm:prSet presAssocID="{E7A2BD50-E4D6-42B5-A1D3-F8E8DFA5A384}" presName="hierChild4" presStyleCnt="0"/>
      <dgm:spPr/>
    </dgm:pt>
    <dgm:pt modelId="{C5D1C065-503D-47C3-9E69-494D3C39FD17}" type="pres">
      <dgm:prSet presAssocID="{E7A2BD50-E4D6-42B5-A1D3-F8E8DFA5A384}" presName="hierChild5" presStyleCnt="0"/>
      <dgm:spPr/>
    </dgm:pt>
    <dgm:pt modelId="{6A9D4842-03A6-418D-83B2-72257F7AD511}" type="pres">
      <dgm:prSet presAssocID="{AC9733BB-DD03-4DD2-8088-C780A8E32DAE}" presName="Name35" presStyleLbl="parChTrans1D3" presStyleIdx="1" presStyleCnt="5"/>
      <dgm:spPr/>
      <dgm:t>
        <a:bodyPr/>
        <a:lstStyle/>
        <a:p>
          <a:endParaRPr lang="en-IE"/>
        </a:p>
      </dgm:t>
    </dgm:pt>
    <dgm:pt modelId="{A7153ACC-9FB4-4700-B163-14BD461D4625}" type="pres">
      <dgm:prSet presAssocID="{832575BB-AC81-4613-832A-AB2F328D79D4}" presName="hierRoot2" presStyleCnt="0">
        <dgm:presLayoutVars>
          <dgm:hierBranch val="hang"/>
        </dgm:presLayoutVars>
      </dgm:prSet>
      <dgm:spPr/>
    </dgm:pt>
    <dgm:pt modelId="{E0CCA5A0-FB5A-433D-86C6-15CF7CBF3D9E}" type="pres">
      <dgm:prSet presAssocID="{832575BB-AC81-4613-832A-AB2F328D79D4}" presName="rootComposite" presStyleCnt="0"/>
      <dgm:spPr/>
    </dgm:pt>
    <dgm:pt modelId="{645E0E61-9FA3-468E-85F2-671C7932D27E}" type="pres">
      <dgm:prSet presAssocID="{832575BB-AC81-4613-832A-AB2F328D79D4}" presName="rootText" presStyleLbl="node3" presStyleIdx="1" presStyleCnt="5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2D551E3D-162B-4D18-9B6B-3ACA4A3AE951}" type="pres">
      <dgm:prSet presAssocID="{832575BB-AC81-4613-832A-AB2F328D79D4}" presName="rootConnector" presStyleLbl="node3" presStyleIdx="1" presStyleCnt="5"/>
      <dgm:spPr/>
      <dgm:t>
        <a:bodyPr/>
        <a:lstStyle/>
        <a:p>
          <a:endParaRPr lang="en-IE"/>
        </a:p>
      </dgm:t>
    </dgm:pt>
    <dgm:pt modelId="{2878EDFE-6CCF-413B-B3DF-6F5258F4F9A9}" type="pres">
      <dgm:prSet presAssocID="{832575BB-AC81-4613-832A-AB2F328D79D4}" presName="hierChild4" presStyleCnt="0"/>
      <dgm:spPr/>
    </dgm:pt>
    <dgm:pt modelId="{70FC6675-C522-42C2-A62E-79D224151A10}" type="pres">
      <dgm:prSet presAssocID="{832575BB-AC81-4613-832A-AB2F328D79D4}" presName="hierChild5" presStyleCnt="0"/>
      <dgm:spPr/>
    </dgm:pt>
    <dgm:pt modelId="{3496041B-6709-4EDE-8CE6-253FC54ABC28}" type="pres">
      <dgm:prSet presAssocID="{158CC0D3-634A-4AE9-8E79-AB6F85C21050}" presName="Name35" presStyleLbl="parChTrans1D3" presStyleIdx="2" presStyleCnt="5"/>
      <dgm:spPr/>
      <dgm:t>
        <a:bodyPr/>
        <a:lstStyle/>
        <a:p>
          <a:endParaRPr lang="en-IE"/>
        </a:p>
      </dgm:t>
    </dgm:pt>
    <dgm:pt modelId="{88AE146B-8742-4B5D-A2DA-3EB4695F514C}" type="pres">
      <dgm:prSet presAssocID="{E1FD90ED-1AD3-4D8C-9EED-448424FB13E2}" presName="hierRoot2" presStyleCnt="0">
        <dgm:presLayoutVars>
          <dgm:hierBranch val="init"/>
        </dgm:presLayoutVars>
      </dgm:prSet>
      <dgm:spPr/>
    </dgm:pt>
    <dgm:pt modelId="{8D778A15-D806-45BD-B089-2840E431A252}" type="pres">
      <dgm:prSet presAssocID="{E1FD90ED-1AD3-4D8C-9EED-448424FB13E2}" presName="rootComposite" presStyleCnt="0"/>
      <dgm:spPr/>
    </dgm:pt>
    <dgm:pt modelId="{C6ADB4CC-4B71-40E7-A8AE-482557BECDB5}" type="pres">
      <dgm:prSet presAssocID="{E1FD90ED-1AD3-4D8C-9EED-448424FB13E2}" presName="rootText" presStyleLbl="node3" presStyleIdx="2" presStyleCnt="5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E5D97F8A-DE1D-4F50-8A67-B82581894796}" type="pres">
      <dgm:prSet presAssocID="{E1FD90ED-1AD3-4D8C-9EED-448424FB13E2}" presName="rootConnector" presStyleLbl="node3" presStyleIdx="2" presStyleCnt="5"/>
      <dgm:spPr/>
      <dgm:t>
        <a:bodyPr/>
        <a:lstStyle/>
        <a:p>
          <a:endParaRPr lang="en-IE"/>
        </a:p>
      </dgm:t>
    </dgm:pt>
    <dgm:pt modelId="{8D94AE47-1ABB-42AA-929F-7DD68E5C4222}" type="pres">
      <dgm:prSet presAssocID="{E1FD90ED-1AD3-4D8C-9EED-448424FB13E2}" presName="hierChild4" presStyleCnt="0"/>
      <dgm:spPr/>
    </dgm:pt>
    <dgm:pt modelId="{79D6B113-0961-4468-BC04-1EC537314ECD}" type="pres">
      <dgm:prSet presAssocID="{E1FD90ED-1AD3-4D8C-9EED-448424FB13E2}" presName="hierChild5" presStyleCnt="0"/>
      <dgm:spPr/>
    </dgm:pt>
    <dgm:pt modelId="{4F8C8A23-531D-46DD-B86E-64C423ADA5A9}" type="pres">
      <dgm:prSet presAssocID="{C309A284-228D-4B20-8A01-6421C7037CF2}" presName="Name35" presStyleLbl="parChTrans1D3" presStyleIdx="3" presStyleCnt="5"/>
      <dgm:spPr/>
      <dgm:t>
        <a:bodyPr/>
        <a:lstStyle/>
        <a:p>
          <a:endParaRPr lang="en-IE"/>
        </a:p>
      </dgm:t>
    </dgm:pt>
    <dgm:pt modelId="{B4C30ECC-CEC8-4A49-A8A1-B70B941E3F4B}" type="pres">
      <dgm:prSet presAssocID="{8316C29A-F71C-49FF-B363-EA22A05AAE0A}" presName="hierRoot2" presStyleCnt="0">
        <dgm:presLayoutVars>
          <dgm:hierBranch val="init"/>
        </dgm:presLayoutVars>
      </dgm:prSet>
      <dgm:spPr/>
    </dgm:pt>
    <dgm:pt modelId="{CD631966-41B3-446C-8C1B-A693A6DF2CF0}" type="pres">
      <dgm:prSet presAssocID="{8316C29A-F71C-49FF-B363-EA22A05AAE0A}" presName="rootComposite" presStyleCnt="0"/>
      <dgm:spPr/>
    </dgm:pt>
    <dgm:pt modelId="{FA2653DC-A5A3-412D-8568-A16D2B113367}" type="pres">
      <dgm:prSet presAssocID="{8316C29A-F71C-49FF-B363-EA22A05AAE0A}" presName="rootText" presStyleLbl="node3" presStyleIdx="3" presStyleCnt="5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D613FF08-475F-4205-84CF-FC6188EE43E4}" type="pres">
      <dgm:prSet presAssocID="{8316C29A-F71C-49FF-B363-EA22A05AAE0A}" presName="rootConnector" presStyleLbl="node3" presStyleIdx="3" presStyleCnt="5"/>
      <dgm:spPr/>
      <dgm:t>
        <a:bodyPr/>
        <a:lstStyle/>
        <a:p>
          <a:endParaRPr lang="en-IE"/>
        </a:p>
      </dgm:t>
    </dgm:pt>
    <dgm:pt modelId="{CEB2AC7D-D756-41AB-B682-F3D74AE32ACF}" type="pres">
      <dgm:prSet presAssocID="{8316C29A-F71C-49FF-B363-EA22A05AAE0A}" presName="hierChild4" presStyleCnt="0"/>
      <dgm:spPr/>
    </dgm:pt>
    <dgm:pt modelId="{53019A48-9071-42B1-AF8B-45CE43959904}" type="pres">
      <dgm:prSet presAssocID="{8316C29A-F71C-49FF-B363-EA22A05AAE0A}" presName="hierChild5" presStyleCnt="0"/>
      <dgm:spPr/>
    </dgm:pt>
    <dgm:pt modelId="{529F1382-BF72-476E-8125-D082486BB26D}" type="pres">
      <dgm:prSet presAssocID="{0CDB84B0-5134-493D-87FD-C28F0B79E16E}" presName="Name35" presStyleLbl="parChTrans1D3" presStyleIdx="4" presStyleCnt="5"/>
      <dgm:spPr/>
      <dgm:t>
        <a:bodyPr/>
        <a:lstStyle/>
        <a:p>
          <a:endParaRPr lang="en-IE"/>
        </a:p>
      </dgm:t>
    </dgm:pt>
    <dgm:pt modelId="{DD95180B-EDFC-4C88-A7F7-216596E785CE}" type="pres">
      <dgm:prSet presAssocID="{2E65E401-8F2F-48B5-86E0-35129C179565}" presName="hierRoot2" presStyleCnt="0">
        <dgm:presLayoutVars>
          <dgm:hierBranch val="init"/>
        </dgm:presLayoutVars>
      </dgm:prSet>
      <dgm:spPr/>
    </dgm:pt>
    <dgm:pt modelId="{B3B6662B-B48D-4DA1-83DF-171A13B570F2}" type="pres">
      <dgm:prSet presAssocID="{2E65E401-8F2F-48B5-86E0-35129C179565}" presName="rootComposite" presStyleCnt="0"/>
      <dgm:spPr/>
    </dgm:pt>
    <dgm:pt modelId="{98D7EF80-F2F4-4B42-8954-8020DA21F030}" type="pres">
      <dgm:prSet presAssocID="{2E65E401-8F2F-48B5-86E0-35129C179565}" presName="rootText" presStyleLbl="node3" presStyleIdx="4" presStyleCnt="5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889DCFC3-4B3B-4064-8367-31D6E80983EB}" type="pres">
      <dgm:prSet presAssocID="{2E65E401-8F2F-48B5-86E0-35129C179565}" presName="rootConnector" presStyleLbl="node3" presStyleIdx="4" presStyleCnt="5"/>
      <dgm:spPr/>
      <dgm:t>
        <a:bodyPr/>
        <a:lstStyle/>
        <a:p>
          <a:endParaRPr lang="en-IE"/>
        </a:p>
      </dgm:t>
    </dgm:pt>
    <dgm:pt modelId="{0D7C002F-A602-40A0-B466-E8B3D6F9359A}" type="pres">
      <dgm:prSet presAssocID="{2E65E401-8F2F-48B5-86E0-35129C179565}" presName="hierChild4" presStyleCnt="0"/>
      <dgm:spPr/>
    </dgm:pt>
    <dgm:pt modelId="{72E65438-4C7F-4223-9E60-CC28DB2347FA}" type="pres">
      <dgm:prSet presAssocID="{2E65E401-8F2F-48B5-86E0-35129C179565}" presName="hierChild5" presStyleCnt="0"/>
      <dgm:spPr/>
    </dgm:pt>
    <dgm:pt modelId="{5DC4C52D-54CB-4591-98A4-078F0002A301}" type="pres">
      <dgm:prSet presAssocID="{F2C36CE1-E7B3-4168-A474-FAFC5FFDA331}" presName="hierChild5" presStyleCnt="0"/>
      <dgm:spPr/>
    </dgm:pt>
    <dgm:pt modelId="{E45FD5DC-54A3-47BF-A38E-6FB27F6A6844}" type="pres">
      <dgm:prSet presAssocID="{1DCEDF10-3A68-4531-B848-53F45A2C9C06}" presName="hierChild3" presStyleCnt="0"/>
      <dgm:spPr/>
    </dgm:pt>
  </dgm:ptLst>
  <dgm:cxnLst>
    <dgm:cxn modelId="{D3B93AA7-E495-4CB5-9ED8-950AEA1E5C03}" type="presOf" srcId="{E7A2BD50-E4D6-42B5-A1D3-F8E8DFA5A384}" destId="{864C4B28-505D-4522-AFD1-3FF03267170F}" srcOrd="1" destOrd="0" presId="urn:microsoft.com/office/officeart/2005/8/layout/orgChart1"/>
    <dgm:cxn modelId="{EA63B2C5-2601-4435-B216-998D7E7F9269}" srcId="{1DCEDF10-3A68-4531-B848-53F45A2C9C06}" destId="{0DBA97B8-9CA9-4EC6-93EC-37D5F6B5F679}" srcOrd="0" destOrd="0" parTransId="{C2B20A8C-A940-4730-8B98-FBF9B773E9B8}" sibTransId="{2AA6150D-4A29-459D-988A-7EAACBDE9A44}"/>
    <dgm:cxn modelId="{6B254213-7314-420C-85B0-B71B96164BD1}" type="presOf" srcId="{2A7381D4-0880-489A-9342-5CB6887E26C5}" destId="{052B9DC6-3541-4F59-9069-EC8D3BF12093}" srcOrd="0" destOrd="0" presId="urn:microsoft.com/office/officeart/2005/8/layout/orgChart1"/>
    <dgm:cxn modelId="{B94BC739-CE67-457B-9691-3F38098FFEBB}" type="presOf" srcId="{8316C29A-F71C-49FF-B363-EA22A05AAE0A}" destId="{FA2653DC-A5A3-412D-8568-A16D2B113367}" srcOrd="0" destOrd="0" presId="urn:microsoft.com/office/officeart/2005/8/layout/orgChart1"/>
    <dgm:cxn modelId="{C4E9C85F-1CF4-4933-9C6C-6AF82FAF0F9C}" type="presOf" srcId="{1DCEDF10-3A68-4531-B848-53F45A2C9C06}" destId="{B36DA23F-F50D-4A79-AC93-54D5A5A65993}" srcOrd="1" destOrd="0" presId="urn:microsoft.com/office/officeart/2005/8/layout/orgChart1"/>
    <dgm:cxn modelId="{6CA3C307-5999-4E23-AA55-D3E1831AB1ED}" srcId="{F2C36CE1-E7B3-4168-A474-FAFC5FFDA331}" destId="{E1FD90ED-1AD3-4D8C-9EED-448424FB13E2}" srcOrd="2" destOrd="0" parTransId="{158CC0D3-634A-4AE9-8E79-AB6F85C21050}" sibTransId="{7C9BE878-1E53-46B4-B3BD-773D5A9DE75C}"/>
    <dgm:cxn modelId="{A7CC5E38-FB1E-4730-97D4-A7613D033775}" type="presOf" srcId="{C2B20A8C-A940-4730-8B98-FBF9B773E9B8}" destId="{2B469BDB-3899-4A41-8D2B-3C75E93409F9}" srcOrd="0" destOrd="0" presId="urn:microsoft.com/office/officeart/2005/8/layout/orgChart1"/>
    <dgm:cxn modelId="{639750BB-CB05-4CA4-9950-C810A6BE5B69}" type="presOf" srcId="{158CC0D3-634A-4AE9-8E79-AB6F85C21050}" destId="{3496041B-6709-4EDE-8CE6-253FC54ABC28}" srcOrd="0" destOrd="0" presId="urn:microsoft.com/office/officeart/2005/8/layout/orgChart1"/>
    <dgm:cxn modelId="{5C3393D0-1AF6-4663-B914-6B8069698746}" type="presOf" srcId="{2E65E401-8F2F-48B5-86E0-35129C179565}" destId="{889DCFC3-4B3B-4064-8367-31D6E80983EB}" srcOrd="1" destOrd="0" presId="urn:microsoft.com/office/officeart/2005/8/layout/orgChart1"/>
    <dgm:cxn modelId="{F9AAFA8D-F3AD-47A4-950C-529AD143F6AD}" type="presOf" srcId="{0DBA97B8-9CA9-4EC6-93EC-37D5F6B5F679}" destId="{E1AE5722-C52A-49A8-9718-9657C9777130}" srcOrd="0" destOrd="0" presId="urn:microsoft.com/office/officeart/2005/8/layout/orgChart1"/>
    <dgm:cxn modelId="{DEA5ABC9-A43A-4288-BF23-81F6396B65F0}" srcId="{1DCEDF10-3A68-4531-B848-53F45A2C9C06}" destId="{F2C36CE1-E7B3-4168-A474-FAFC5FFDA331}" srcOrd="2" destOrd="0" parTransId="{6B737694-F4B3-403E-B015-69DF491F8DA5}" sibTransId="{EBBC8008-5E8A-4E3D-B188-9B7A5C893FA6}"/>
    <dgm:cxn modelId="{96003717-E887-4BBF-A604-5FAC3C45BC0C}" type="presOf" srcId="{F2C36CE1-E7B3-4168-A474-FAFC5FFDA331}" destId="{8143F246-0A66-4651-B39C-3A44E23ACCF3}" srcOrd="0" destOrd="0" presId="urn:microsoft.com/office/officeart/2005/8/layout/orgChart1"/>
    <dgm:cxn modelId="{C5A1B156-5317-47BE-93A0-5D4884A8F38B}" srcId="{F2C36CE1-E7B3-4168-A474-FAFC5FFDA331}" destId="{832575BB-AC81-4613-832A-AB2F328D79D4}" srcOrd="1" destOrd="0" parTransId="{AC9733BB-DD03-4DD2-8088-C780A8E32DAE}" sibTransId="{15BE435F-5236-497E-8A21-C9292045E1AE}"/>
    <dgm:cxn modelId="{6780DD87-4463-4BDE-B21D-6E094B8EC5E5}" type="presOf" srcId="{0CDB84B0-5134-493D-87FD-C28F0B79E16E}" destId="{529F1382-BF72-476E-8125-D082486BB26D}" srcOrd="0" destOrd="0" presId="urn:microsoft.com/office/officeart/2005/8/layout/orgChart1"/>
    <dgm:cxn modelId="{C164D500-A766-4BA7-869E-E467EBB1585E}" type="presOf" srcId="{6B737694-F4B3-403E-B015-69DF491F8DA5}" destId="{F1D589A0-8E89-4362-8FB8-91FCB927A979}" srcOrd="0" destOrd="0" presId="urn:microsoft.com/office/officeart/2005/8/layout/orgChart1"/>
    <dgm:cxn modelId="{C0B32C27-71B3-474E-B21F-596ADAEBF2F5}" type="presOf" srcId="{2EB0D86B-12DB-4F67-83B4-83376F4D3987}" destId="{315F026C-5192-4325-B142-5354D42C9469}" srcOrd="0" destOrd="0" presId="urn:microsoft.com/office/officeart/2005/8/layout/orgChart1"/>
    <dgm:cxn modelId="{5064C125-D56C-45B8-A453-2B617DA7713B}" type="presOf" srcId="{E1FD90ED-1AD3-4D8C-9EED-448424FB13E2}" destId="{E5D97F8A-DE1D-4F50-8A67-B82581894796}" srcOrd="1" destOrd="0" presId="urn:microsoft.com/office/officeart/2005/8/layout/orgChart1"/>
    <dgm:cxn modelId="{5007EC4D-DEE4-413B-BB6B-E95638F7C90C}" type="presOf" srcId="{8316C29A-F71C-49FF-B363-EA22A05AAE0A}" destId="{D613FF08-475F-4205-84CF-FC6188EE43E4}" srcOrd="1" destOrd="0" presId="urn:microsoft.com/office/officeart/2005/8/layout/orgChart1"/>
    <dgm:cxn modelId="{468F4CA5-FF06-4DA3-876F-C606536AA999}" type="presOf" srcId="{DF795F1B-5606-4973-A4C3-35B7323EEFBD}" destId="{CBBD321A-9BAC-42D2-9027-98D5CD5DCA5B}" srcOrd="0" destOrd="0" presId="urn:microsoft.com/office/officeart/2005/8/layout/orgChart1"/>
    <dgm:cxn modelId="{2A6B444C-D603-43BA-A04A-5FBBBDFE8D95}" srcId="{F2C36CE1-E7B3-4168-A474-FAFC5FFDA331}" destId="{2E65E401-8F2F-48B5-86E0-35129C179565}" srcOrd="4" destOrd="0" parTransId="{0CDB84B0-5134-493D-87FD-C28F0B79E16E}" sibTransId="{436DC720-747C-43F9-A108-B1BFD0C28A0E}"/>
    <dgm:cxn modelId="{62E60832-81DC-43D6-B783-C82E301CD5CA}" srcId="{2EB0D86B-12DB-4F67-83B4-83376F4D3987}" destId="{1DCEDF10-3A68-4531-B848-53F45A2C9C06}" srcOrd="0" destOrd="0" parTransId="{5DE31C3C-0C67-4907-AAA1-B0C52CE58ADE}" sibTransId="{CB27DAEB-0D78-4779-9C32-FDFFCFC7E5D6}"/>
    <dgm:cxn modelId="{C92A551C-3C2C-4CC4-97C2-AA06E1E6363D}" type="presOf" srcId="{832575BB-AC81-4613-832A-AB2F328D79D4}" destId="{645E0E61-9FA3-468E-85F2-671C7932D27E}" srcOrd="0" destOrd="0" presId="urn:microsoft.com/office/officeart/2005/8/layout/orgChart1"/>
    <dgm:cxn modelId="{F89941C6-799C-4178-9D9E-2B47C9858932}" type="presOf" srcId="{C309A284-228D-4B20-8A01-6421C7037CF2}" destId="{4F8C8A23-531D-46DD-B86E-64C423ADA5A9}" srcOrd="0" destOrd="0" presId="urn:microsoft.com/office/officeart/2005/8/layout/orgChart1"/>
    <dgm:cxn modelId="{B71D506A-4FA2-472E-8119-5DE5975BE039}" type="presOf" srcId="{96AD8A0B-992C-461D-ABA2-7E180D2F8285}" destId="{E6A94D6A-3A30-4808-ACE0-A6C96C4E905B}" srcOrd="0" destOrd="0" presId="urn:microsoft.com/office/officeart/2005/8/layout/orgChart1"/>
    <dgm:cxn modelId="{ABA5015B-25EC-40F4-9729-B1DCA07345AD}" type="presOf" srcId="{AC9733BB-DD03-4DD2-8088-C780A8E32DAE}" destId="{6A9D4842-03A6-418D-83B2-72257F7AD511}" srcOrd="0" destOrd="0" presId="urn:microsoft.com/office/officeart/2005/8/layout/orgChart1"/>
    <dgm:cxn modelId="{C53F91ED-45AD-455F-9AA4-0C2AE882305E}" srcId="{1DCEDF10-3A68-4531-B848-53F45A2C9C06}" destId="{2A7381D4-0880-489A-9342-5CB6887E26C5}" srcOrd="1" destOrd="0" parTransId="{96AD8A0B-992C-461D-ABA2-7E180D2F8285}" sibTransId="{AF293705-E2EC-47CE-B30B-25D430181ED5}"/>
    <dgm:cxn modelId="{544A48D8-2F64-4208-8AC3-A6809B54423A}" type="presOf" srcId="{E7A2BD50-E4D6-42B5-A1D3-F8E8DFA5A384}" destId="{27F8C72A-0E15-4075-8378-869E088BDB1C}" srcOrd="0" destOrd="0" presId="urn:microsoft.com/office/officeart/2005/8/layout/orgChart1"/>
    <dgm:cxn modelId="{34050E9F-AFE1-4A2F-A6B8-CD2E769B142A}" type="presOf" srcId="{0DBA97B8-9CA9-4EC6-93EC-37D5F6B5F679}" destId="{BB72B69F-3756-44BD-8FF0-716DC511AC43}" srcOrd="1" destOrd="0" presId="urn:microsoft.com/office/officeart/2005/8/layout/orgChart1"/>
    <dgm:cxn modelId="{EC0A92AD-81FB-4927-8A5B-9D1F62D5687F}" srcId="{F2C36CE1-E7B3-4168-A474-FAFC5FFDA331}" destId="{8316C29A-F71C-49FF-B363-EA22A05AAE0A}" srcOrd="3" destOrd="0" parTransId="{C309A284-228D-4B20-8A01-6421C7037CF2}" sibTransId="{014B67FF-33AA-412E-B680-540590331740}"/>
    <dgm:cxn modelId="{EA5A53FB-768E-437F-ABD0-2735DE613C3F}" type="presOf" srcId="{832575BB-AC81-4613-832A-AB2F328D79D4}" destId="{2D551E3D-162B-4D18-9B6B-3ACA4A3AE951}" srcOrd="1" destOrd="0" presId="urn:microsoft.com/office/officeart/2005/8/layout/orgChart1"/>
    <dgm:cxn modelId="{09A96169-5DD0-43CC-8613-9DD3A935EB3A}" type="presOf" srcId="{E1FD90ED-1AD3-4D8C-9EED-448424FB13E2}" destId="{C6ADB4CC-4B71-40E7-A8AE-482557BECDB5}" srcOrd="0" destOrd="0" presId="urn:microsoft.com/office/officeart/2005/8/layout/orgChart1"/>
    <dgm:cxn modelId="{D3742806-793E-4C86-BF65-9D105B09FF69}" srcId="{F2C36CE1-E7B3-4168-A474-FAFC5FFDA331}" destId="{E7A2BD50-E4D6-42B5-A1D3-F8E8DFA5A384}" srcOrd="0" destOrd="0" parTransId="{DF795F1B-5606-4973-A4C3-35B7323EEFBD}" sibTransId="{5529055C-80E8-4F90-A571-2F15D2256FA3}"/>
    <dgm:cxn modelId="{DA8E13C4-CAE9-416C-B2E7-8DA352A62D1E}" type="presOf" srcId="{F2C36CE1-E7B3-4168-A474-FAFC5FFDA331}" destId="{BC05637D-1B40-4874-B3E6-9FFDDEF75BB3}" srcOrd="1" destOrd="0" presId="urn:microsoft.com/office/officeart/2005/8/layout/orgChart1"/>
    <dgm:cxn modelId="{11827203-5F97-469D-93F3-8577DEE72CFF}" type="presOf" srcId="{2E65E401-8F2F-48B5-86E0-35129C179565}" destId="{98D7EF80-F2F4-4B42-8954-8020DA21F030}" srcOrd="0" destOrd="0" presId="urn:microsoft.com/office/officeart/2005/8/layout/orgChart1"/>
    <dgm:cxn modelId="{8B91DBFF-53A4-416E-8133-48FDF3CB4F01}" type="presOf" srcId="{1DCEDF10-3A68-4531-B848-53F45A2C9C06}" destId="{7979EAB6-5BF1-4C80-A805-BA1BFAC7673A}" srcOrd="0" destOrd="0" presId="urn:microsoft.com/office/officeart/2005/8/layout/orgChart1"/>
    <dgm:cxn modelId="{E3B53BA2-44AD-4CAC-9297-4E95AAF86D35}" type="presOf" srcId="{2A7381D4-0880-489A-9342-5CB6887E26C5}" destId="{0004024E-4E2F-49E6-99FF-EEA22F5D4C80}" srcOrd="1" destOrd="0" presId="urn:microsoft.com/office/officeart/2005/8/layout/orgChart1"/>
    <dgm:cxn modelId="{CEDB020C-3B93-48B8-80A8-4777466717C6}" type="presParOf" srcId="{315F026C-5192-4325-B142-5354D42C9469}" destId="{E4AD7B93-4029-45AF-A384-4A7738DE86DE}" srcOrd="0" destOrd="0" presId="urn:microsoft.com/office/officeart/2005/8/layout/orgChart1"/>
    <dgm:cxn modelId="{ABDD8AA8-9F59-479A-ABEA-480DDF1D5E54}" type="presParOf" srcId="{E4AD7B93-4029-45AF-A384-4A7738DE86DE}" destId="{01DD4A53-FD75-4EE1-B35A-4F7D444D7AA0}" srcOrd="0" destOrd="0" presId="urn:microsoft.com/office/officeart/2005/8/layout/orgChart1"/>
    <dgm:cxn modelId="{524F9606-39DE-4AAB-BDA9-09FC9785C1D9}" type="presParOf" srcId="{01DD4A53-FD75-4EE1-B35A-4F7D444D7AA0}" destId="{7979EAB6-5BF1-4C80-A805-BA1BFAC7673A}" srcOrd="0" destOrd="0" presId="urn:microsoft.com/office/officeart/2005/8/layout/orgChart1"/>
    <dgm:cxn modelId="{9561673C-3121-4556-B1B3-A81C3AD4A71C}" type="presParOf" srcId="{01DD4A53-FD75-4EE1-B35A-4F7D444D7AA0}" destId="{B36DA23F-F50D-4A79-AC93-54D5A5A65993}" srcOrd="1" destOrd="0" presId="urn:microsoft.com/office/officeart/2005/8/layout/orgChart1"/>
    <dgm:cxn modelId="{F735AED0-3E60-4CEB-B4D0-8E75EE0FCECA}" type="presParOf" srcId="{E4AD7B93-4029-45AF-A384-4A7738DE86DE}" destId="{F0C61EE1-577E-4D37-AA69-F6EC00444E5E}" srcOrd="1" destOrd="0" presId="urn:microsoft.com/office/officeart/2005/8/layout/orgChart1"/>
    <dgm:cxn modelId="{91582F90-CCFB-4E82-9AFB-AEDEA7DCE5B1}" type="presParOf" srcId="{F0C61EE1-577E-4D37-AA69-F6EC00444E5E}" destId="{2B469BDB-3899-4A41-8D2B-3C75E93409F9}" srcOrd="0" destOrd="0" presId="urn:microsoft.com/office/officeart/2005/8/layout/orgChart1"/>
    <dgm:cxn modelId="{831D3A5B-E04B-4146-89DE-6C5C45568F79}" type="presParOf" srcId="{F0C61EE1-577E-4D37-AA69-F6EC00444E5E}" destId="{214EBD23-AF29-4021-8AF8-D0AC4377FC8A}" srcOrd="1" destOrd="0" presId="urn:microsoft.com/office/officeart/2005/8/layout/orgChart1"/>
    <dgm:cxn modelId="{E4F614A6-3B49-45CC-9798-BE5B5EEA018B}" type="presParOf" srcId="{214EBD23-AF29-4021-8AF8-D0AC4377FC8A}" destId="{BDF138C0-0A52-4DB5-A1A2-3B19E5D1AD13}" srcOrd="0" destOrd="0" presId="urn:microsoft.com/office/officeart/2005/8/layout/orgChart1"/>
    <dgm:cxn modelId="{764B0ABA-8A93-4F21-BAD2-4B4C4446CC91}" type="presParOf" srcId="{BDF138C0-0A52-4DB5-A1A2-3B19E5D1AD13}" destId="{E1AE5722-C52A-49A8-9718-9657C9777130}" srcOrd="0" destOrd="0" presId="urn:microsoft.com/office/officeart/2005/8/layout/orgChart1"/>
    <dgm:cxn modelId="{0D704DB1-9A49-45D6-835F-575D672360C0}" type="presParOf" srcId="{BDF138C0-0A52-4DB5-A1A2-3B19E5D1AD13}" destId="{BB72B69F-3756-44BD-8FF0-716DC511AC43}" srcOrd="1" destOrd="0" presId="urn:microsoft.com/office/officeart/2005/8/layout/orgChart1"/>
    <dgm:cxn modelId="{FC5E7472-9E6A-4D5F-AC6A-C66AB21CFCB8}" type="presParOf" srcId="{214EBD23-AF29-4021-8AF8-D0AC4377FC8A}" destId="{4D5C597E-09CF-40AC-9C42-67AB722082B6}" srcOrd="1" destOrd="0" presId="urn:microsoft.com/office/officeart/2005/8/layout/orgChart1"/>
    <dgm:cxn modelId="{332B855C-428F-4F6E-BCF8-3A27B5788CB2}" type="presParOf" srcId="{214EBD23-AF29-4021-8AF8-D0AC4377FC8A}" destId="{F0C4C348-BE03-4717-9D36-AC07BDCCD5AC}" srcOrd="2" destOrd="0" presId="urn:microsoft.com/office/officeart/2005/8/layout/orgChart1"/>
    <dgm:cxn modelId="{D43376BF-1CE8-47B8-9343-2453E4D23C5E}" type="presParOf" srcId="{F0C61EE1-577E-4D37-AA69-F6EC00444E5E}" destId="{E6A94D6A-3A30-4808-ACE0-A6C96C4E905B}" srcOrd="2" destOrd="0" presId="urn:microsoft.com/office/officeart/2005/8/layout/orgChart1"/>
    <dgm:cxn modelId="{2B668258-8184-4045-A899-7840DF58E695}" type="presParOf" srcId="{F0C61EE1-577E-4D37-AA69-F6EC00444E5E}" destId="{6A0FACB2-CA9E-4DF6-8AFA-1DD7D0B24FC2}" srcOrd="3" destOrd="0" presId="urn:microsoft.com/office/officeart/2005/8/layout/orgChart1"/>
    <dgm:cxn modelId="{0AA600A3-138C-452F-AB12-20394AB9B19D}" type="presParOf" srcId="{6A0FACB2-CA9E-4DF6-8AFA-1DD7D0B24FC2}" destId="{C7845752-E10B-42B9-83F9-931EAE85149D}" srcOrd="0" destOrd="0" presId="urn:microsoft.com/office/officeart/2005/8/layout/orgChart1"/>
    <dgm:cxn modelId="{EBE75064-EEC1-4E9C-982F-90966FD1415C}" type="presParOf" srcId="{C7845752-E10B-42B9-83F9-931EAE85149D}" destId="{052B9DC6-3541-4F59-9069-EC8D3BF12093}" srcOrd="0" destOrd="0" presId="urn:microsoft.com/office/officeart/2005/8/layout/orgChart1"/>
    <dgm:cxn modelId="{FA0A082C-C624-42F9-B0D4-289C99C86ECD}" type="presParOf" srcId="{C7845752-E10B-42B9-83F9-931EAE85149D}" destId="{0004024E-4E2F-49E6-99FF-EEA22F5D4C80}" srcOrd="1" destOrd="0" presId="urn:microsoft.com/office/officeart/2005/8/layout/orgChart1"/>
    <dgm:cxn modelId="{059FDAEE-BE5B-4FAA-A52E-8F9524224BF4}" type="presParOf" srcId="{6A0FACB2-CA9E-4DF6-8AFA-1DD7D0B24FC2}" destId="{D96B5CF4-653B-45C6-B8A5-5E7DB459CABE}" srcOrd="1" destOrd="0" presId="urn:microsoft.com/office/officeart/2005/8/layout/orgChart1"/>
    <dgm:cxn modelId="{2158B6B5-517A-4A28-B7A2-C52DA9F96A36}" type="presParOf" srcId="{6A0FACB2-CA9E-4DF6-8AFA-1DD7D0B24FC2}" destId="{54AA6BE0-511F-4260-B0AD-3590870CF3A2}" srcOrd="2" destOrd="0" presId="urn:microsoft.com/office/officeart/2005/8/layout/orgChart1"/>
    <dgm:cxn modelId="{C7E52AB2-A864-48F6-A9AD-4972C9BBD182}" type="presParOf" srcId="{F0C61EE1-577E-4D37-AA69-F6EC00444E5E}" destId="{F1D589A0-8E89-4362-8FB8-91FCB927A979}" srcOrd="4" destOrd="0" presId="urn:microsoft.com/office/officeart/2005/8/layout/orgChart1"/>
    <dgm:cxn modelId="{BC126898-8946-4448-9DC9-D9698E24256C}" type="presParOf" srcId="{F0C61EE1-577E-4D37-AA69-F6EC00444E5E}" destId="{A047FAF8-77A2-4AA8-A38B-067EF1B585BE}" srcOrd="5" destOrd="0" presId="urn:microsoft.com/office/officeart/2005/8/layout/orgChart1"/>
    <dgm:cxn modelId="{676FE3A8-9F7C-4143-9BDA-9991E2ED9175}" type="presParOf" srcId="{A047FAF8-77A2-4AA8-A38B-067EF1B585BE}" destId="{8636FB44-5DE0-4CD4-8C39-82E8A2F2442B}" srcOrd="0" destOrd="0" presId="urn:microsoft.com/office/officeart/2005/8/layout/orgChart1"/>
    <dgm:cxn modelId="{4D2F6EAA-645D-48F2-BE5D-8464EDD2A0BB}" type="presParOf" srcId="{8636FB44-5DE0-4CD4-8C39-82E8A2F2442B}" destId="{8143F246-0A66-4651-B39C-3A44E23ACCF3}" srcOrd="0" destOrd="0" presId="urn:microsoft.com/office/officeart/2005/8/layout/orgChart1"/>
    <dgm:cxn modelId="{9A119629-5C43-4990-9087-D46A9D15D456}" type="presParOf" srcId="{8636FB44-5DE0-4CD4-8C39-82E8A2F2442B}" destId="{BC05637D-1B40-4874-B3E6-9FFDDEF75BB3}" srcOrd="1" destOrd="0" presId="urn:microsoft.com/office/officeart/2005/8/layout/orgChart1"/>
    <dgm:cxn modelId="{60957F71-DB91-47F0-9755-9FA0EC89A2D2}" type="presParOf" srcId="{A047FAF8-77A2-4AA8-A38B-067EF1B585BE}" destId="{E883B067-EC2A-4C5E-A6C1-EB8ECB3089B7}" srcOrd="1" destOrd="0" presId="urn:microsoft.com/office/officeart/2005/8/layout/orgChart1"/>
    <dgm:cxn modelId="{39B798D8-2B52-41B4-8B5C-6E634BDA6D14}" type="presParOf" srcId="{E883B067-EC2A-4C5E-A6C1-EB8ECB3089B7}" destId="{CBBD321A-9BAC-42D2-9027-98D5CD5DCA5B}" srcOrd="0" destOrd="0" presId="urn:microsoft.com/office/officeart/2005/8/layout/orgChart1"/>
    <dgm:cxn modelId="{C6AAB6F2-6D83-499E-B519-8918FE7DF6AD}" type="presParOf" srcId="{E883B067-EC2A-4C5E-A6C1-EB8ECB3089B7}" destId="{CCD43A25-CAA0-4145-8094-E888CAF6168F}" srcOrd="1" destOrd="0" presId="urn:microsoft.com/office/officeart/2005/8/layout/orgChart1"/>
    <dgm:cxn modelId="{89C8B489-DC9B-48D2-8AFF-6E295CB8397E}" type="presParOf" srcId="{CCD43A25-CAA0-4145-8094-E888CAF6168F}" destId="{D85115BF-7B1D-45D6-A36E-B8CED31C1BAF}" srcOrd="0" destOrd="0" presId="urn:microsoft.com/office/officeart/2005/8/layout/orgChart1"/>
    <dgm:cxn modelId="{B994410D-23DC-4F2A-A005-297B8B407D4D}" type="presParOf" srcId="{D85115BF-7B1D-45D6-A36E-B8CED31C1BAF}" destId="{27F8C72A-0E15-4075-8378-869E088BDB1C}" srcOrd="0" destOrd="0" presId="urn:microsoft.com/office/officeart/2005/8/layout/orgChart1"/>
    <dgm:cxn modelId="{77D8D6F4-25BA-40F2-979D-D86F76D5BD8C}" type="presParOf" srcId="{D85115BF-7B1D-45D6-A36E-B8CED31C1BAF}" destId="{864C4B28-505D-4522-AFD1-3FF03267170F}" srcOrd="1" destOrd="0" presId="urn:microsoft.com/office/officeart/2005/8/layout/orgChart1"/>
    <dgm:cxn modelId="{BD693ACD-C26F-4200-8C52-DBDD348AB699}" type="presParOf" srcId="{CCD43A25-CAA0-4145-8094-E888CAF6168F}" destId="{D81C06CF-E989-41D6-BDB2-AE5DBEC13A9E}" srcOrd="1" destOrd="0" presId="urn:microsoft.com/office/officeart/2005/8/layout/orgChart1"/>
    <dgm:cxn modelId="{16606AF8-0B39-4A58-AE6A-DB5FCC539432}" type="presParOf" srcId="{CCD43A25-CAA0-4145-8094-E888CAF6168F}" destId="{C5D1C065-503D-47C3-9E69-494D3C39FD17}" srcOrd="2" destOrd="0" presId="urn:microsoft.com/office/officeart/2005/8/layout/orgChart1"/>
    <dgm:cxn modelId="{21E2A021-7A89-4681-8DA9-F0A3E15C24E6}" type="presParOf" srcId="{E883B067-EC2A-4C5E-A6C1-EB8ECB3089B7}" destId="{6A9D4842-03A6-418D-83B2-72257F7AD511}" srcOrd="2" destOrd="0" presId="urn:microsoft.com/office/officeart/2005/8/layout/orgChart1"/>
    <dgm:cxn modelId="{1D670885-1429-4EDE-961E-F7052728E2D8}" type="presParOf" srcId="{E883B067-EC2A-4C5E-A6C1-EB8ECB3089B7}" destId="{A7153ACC-9FB4-4700-B163-14BD461D4625}" srcOrd="3" destOrd="0" presId="urn:microsoft.com/office/officeart/2005/8/layout/orgChart1"/>
    <dgm:cxn modelId="{0E24EABF-36A8-47D8-B1AD-FDA319378BF8}" type="presParOf" srcId="{A7153ACC-9FB4-4700-B163-14BD461D4625}" destId="{E0CCA5A0-FB5A-433D-86C6-15CF7CBF3D9E}" srcOrd="0" destOrd="0" presId="urn:microsoft.com/office/officeart/2005/8/layout/orgChart1"/>
    <dgm:cxn modelId="{E9B68A75-AB4F-4C34-A282-DFA254CE1BFD}" type="presParOf" srcId="{E0CCA5A0-FB5A-433D-86C6-15CF7CBF3D9E}" destId="{645E0E61-9FA3-468E-85F2-671C7932D27E}" srcOrd="0" destOrd="0" presId="urn:microsoft.com/office/officeart/2005/8/layout/orgChart1"/>
    <dgm:cxn modelId="{466087D3-F4F7-42A6-A143-92295011FC6D}" type="presParOf" srcId="{E0CCA5A0-FB5A-433D-86C6-15CF7CBF3D9E}" destId="{2D551E3D-162B-4D18-9B6B-3ACA4A3AE951}" srcOrd="1" destOrd="0" presId="urn:microsoft.com/office/officeart/2005/8/layout/orgChart1"/>
    <dgm:cxn modelId="{EB80B785-AB84-4F1D-B208-FE73ADE44F57}" type="presParOf" srcId="{A7153ACC-9FB4-4700-B163-14BD461D4625}" destId="{2878EDFE-6CCF-413B-B3DF-6F5258F4F9A9}" srcOrd="1" destOrd="0" presId="urn:microsoft.com/office/officeart/2005/8/layout/orgChart1"/>
    <dgm:cxn modelId="{DADB8665-ED82-4158-82A8-431DDAAA9B31}" type="presParOf" srcId="{A7153ACC-9FB4-4700-B163-14BD461D4625}" destId="{70FC6675-C522-42C2-A62E-79D224151A10}" srcOrd="2" destOrd="0" presId="urn:microsoft.com/office/officeart/2005/8/layout/orgChart1"/>
    <dgm:cxn modelId="{C2C2EE48-2D21-4615-A819-D393951A1E69}" type="presParOf" srcId="{E883B067-EC2A-4C5E-A6C1-EB8ECB3089B7}" destId="{3496041B-6709-4EDE-8CE6-253FC54ABC28}" srcOrd="4" destOrd="0" presId="urn:microsoft.com/office/officeart/2005/8/layout/orgChart1"/>
    <dgm:cxn modelId="{32160577-08C5-4EC5-A0F6-9F617C176CD1}" type="presParOf" srcId="{E883B067-EC2A-4C5E-A6C1-EB8ECB3089B7}" destId="{88AE146B-8742-4B5D-A2DA-3EB4695F514C}" srcOrd="5" destOrd="0" presId="urn:microsoft.com/office/officeart/2005/8/layout/orgChart1"/>
    <dgm:cxn modelId="{2E297004-EE6A-4707-B99D-C10A673A1F8C}" type="presParOf" srcId="{88AE146B-8742-4B5D-A2DA-3EB4695F514C}" destId="{8D778A15-D806-45BD-B089-2840E431A252}" srcOrd="0" destOrd="0" presId="urn:microsoft.com/office/officeart/2005/8/layout/orgChart1"/>
    <dgm:cxn modelId="{47998609-7A17-43EF-AD0F-51E7C2375C4F}" type="presParOf" srcId="{8D778A15-D806-45BD-B089-2840E431A252}" destId="{C6ADB4CC-4B71-40E7-A8AE-482557BECDB5}" srcOrd="0" destOrd="0" presId="urn:microsoft.com/office/officeart/2005/8/layout/orgChart1"/>
    <dgm:cxn modelId="{630C6002-18E3-4E42-92FD-E462BBA856BD}" type="presParOf" srcId="{8D778A15-D806-45BD-B089-2840E431A252}" destId="{E5D97F8A-DE1D-4F50-8A67-B82581894796}" srcOrd="1" destOrd="0" presId="urn:microsoft.com/office/officeart/2005/8/layout/orgChart1"/>
    <dgm:cxn modelId="{1F93BDB8-627A-438E-8547-74EF0E1CBF7D}" type="presParOf" srcId="{88AE146B-8742-4B5D-A2DA-3EB4695F514C}" destId="{8D94AE47-1ABB-42AA-929F-7DD68E5C4222}" srcOrd="1" destOrd="0" presId="urn:microsoft.com/office/officeart/2005/8/layout/orgChart1"/>
    <dgm:cxn modelId="{0C261D19-3547-4AFA-BBA4-87A68924B21B}" type="presParOf" srcId="{88AE146B-8742-4B5D-A2DA-3EB4695F514C}" destId="{79D6B113-0961-4468-BC04-1EC537314ECD}" srcOrd="2" destOrd="0" presId="urn:microsoft.com/office/officeart/2005/8/layout/orgChart1"/>
    <dgm:cxn modelId="{DAE06E28-1AEF-47EA-963B-0D37255EB13D}" type="presParOf" srcId="{E883B067-EC2A-4C5E-A6C1-EB8ECB3089B7}" destId="{4F8C8A23-531D-46DD-B86E-64C423ADA5A9}" srcOrd="6" destOrd="0" presId="urn:microsoft.com/office/officeart/2005/8/layout/orgChart1"/>
    <dgm:cxn modelId="{3A6FE6C1-0B88-4704-9DC0-5488A07719F9}" type="presParOf" srcId="{E883B067-EC2A-4C5E-A6C1-EB8ECB3089B7}" destId="{B4C30ECC-CEC8-4A49-A8A1-B70B941E3F4B}" srcOrd="7" destOrd="0" presId="urn:microsoft.com/office/officeart/2005/8/layout/orgChart1"/>
    <dgm:cxn modelId="{F58EF227-634C-404C-8CDC-F5E4E64A0F3D}" type="presParOf" srcId="{B4C30ECC-CEC8-4A49-A8A1-B70B941E3F4B}" destId="{CD631966-41B3-446C-8C1B-A693A6DF2CF0}" srcOrd="0" destOrd="0" presId="urn:microsoft.com/office/officeart/2005/8/layout/orgChart1"/>
    <dgm:cxn modelId="{8A49FFC9-842B-441B-BDAA-A9DBC8B09545}" type="presParOf" srcId="{CD631966-41B3-446C-8C1B-A693A6DF2CF0}" destId="{FA2653DC-A5A3-412D-8568-A16D2B113367}" srcOrd="0" destOrd="0" presId="urn:microsoft.com/office/officeart/2005/8/layout/orgChart1"/>
    <dgm:cxn modelId="{406D9901-5606-4E16-BE36-1C5CBF2E653C}" type="presParOf" srcId="{CD631966-41B3-446C-8C1B-A693A6DF2CF0}" destId="{D613FF08-475F-4205-84CF-FC6188EE43E4}" srcOrd="1" destOrd="0" presId="urn:microsoft.com/office/officeart/2005/8/layout/orgChart1"/>
    <dgm:cxn modelId="{AFD37319-805B-4776-BF28-D80105B04C90}" type="presParOf" srcId="{B4C30ECC-CEC8-4A49-A8A1-B70B941E3F4B}" destId="{CEB2AC7D-D756-41AB-B682-F3D74AE32ACF}" srcOrd="1" destOrd="0" presId="urn:microsoft.com/office/officeart/2005/8/layout/orgChart1"/>
    <dgm:cxn modelId="{A746313F-555A-4F80-B001-4CDA0631D6CC}" type="presParOf" srcId="{B4C30ECC-CEC8-4A49-A8A1-B70B941E3F4B}" destId="{53019A48-9071-42B1-AF8B-45CE43959904}" srcOrd="2" destOrd="0" presId="urn:microsoft.com/office/officeart/2005/8/layout/orgChart1"/>
    <dgm:cxn modelId="{6C6A0861-5F03-4B59-844B-D6F18E312D45}" type="presParOf" srcId="{E883B067-EC2A-4C5E-A6C1-EB8ECB3089B7}" destId="{529F1382-BF72-476E-8125-D082486BB26D}" srcOrd="8" destOrd="0" presId="urn:microsoft.com/office/officeart/2005/8/layout/orgChart1"/>
    <dgm:cxn modelId="{BC09C8B3-497D-4164-9CC1-1632B3B716FA}" type="presParOf" srcId="{E883B067-EC2A-4C5E-A6C1-EB8ECB3089B7}" destId="{DD95180B-EDFC-4C88-A7F7-216596E785CE}" srcOrd="9" destOrd="0" presId="urn:microsoft.com/office/officeart/2005/8/layout/orgChart1"/>
    <dgm:cxn modelId="{F04E78A0-E843-437E-9B18-5FB25B4AB5C0}" type="presParOf" srcId="{DD95180B-EDFC-4C88-A7F7-216596E785CE}" destId="{B3B6662B-B48D-4DA1-83DF-171A13B570F2}" srcOrd="0" destOrd="0" presId="urn:microsoft.com/office/officeart/2005/8/layout/orgChart1"/>
    <dgm:cxn modelId="{DA95AA38-C4A5-4B0D-A047-89C4003708B8}" type="presParOf" srcId="{B3B6662B-B48D-4DA1-83DF-171A13B570F2}" destId="{98D7EF80-F2F4-4B42-8954-8020DA21F030}" srcOrd="0" destOrd="0" presId="urn:microsoft.com/office/officeart/2005/8/layout/orgChart1"/>
    <dgm:cxn modelId="{75DDE496-D808-408A-8D31-D8DBB24F29F2}" type="presParOf" srcId="{B3B6662B-B48D-4DA1-83DF-171A13B570F2}" destId="{889DCFC3-4B3B-4064-8367-31D6E80983EB}" srcOrd="1" destOrd="0" presId="urn:microsoft.com/office/officeart/2005/8/layout/orgChart1"/>
    <dgm:cxn modelId="{965E0185-D543-4FBB-A174-A1E2E17F761B}" type="presParOf" srcId="{DD95180B-EDFC-4C88-A7F7-216596E785CE}" destId="{0D7C002F-A602-40A0-B466-E8B3D6F9359A}" srcOrd="1" destOrd="0" presId="urn:microsoft.com/office/officeart/2005/8/layout/orgChart1"/>
    <dgm:cxn modelId="{FA201CBC-4FD1-4AFB-885D-881DD0AAEFAC}" type="presParOf" srcId="{DD95180B-EDFC-4C88-A7F7-216596E785CE}" destId="{72E65438-4C7F-4223-9E60-CC28DB2347FA}" srcOrd="2" destOrd="0" presId="urn:microsoft.com/office/officeart/2005/8/layout/orgChart1"/>
    <dgm:cxn modelId="{9DECC3CA-5710-4FB9-A066-552D73C58DEB}" type="presParOf" srcId="{A047FAF8-77A2-4AA8-A38B-067EF1B585BE}" destId="{5DC4C52D-54CB-4591-98A4-078F0002A301}" srcOrd="2" destOrd="0" presId="urn:microsoft.com/office/officeart/2005/8/layout/orgChart1"/>
    <dgm:cxn modelId="{7CD359AD-498B-4AB5-9F80-C25E615AEFBA}" type="presParOf" srcId="{E4AD7B93-4029-45AF-A384-4A7738DE86DE}" destId="{E45FD5DC-54A3-47BF-A38E-6FB27F6A684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2EB0D86B-12DB-4F67-83B4-83376F4D3987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IE"/>
        </a:p>
      </dgm:t>
    </dgm:pt>
    <dgm:pt modelId="{1DCEDF10-3A68-4531-B848-53F45A2C9C06}">
      <dgm:prSet phldrT="[Text]" custT="1"/>
      <dgm:spPr/>
      <dgm:t>
        <a:bodyPr/>
        <a:lstStyle/>
        <a:p>
          <a:r>
            <a:rPr lang="en-IE" sz="3200" b="1" dirty="0">
              <a:latin typeface="Calibri" panose="020F0502020204030204" pitchFamily="34" charset="0"/>
              <a:cs typeface="Calibri" panose="020F0502020204030204" pitchFamily="34" charset="0"/>
            </a:rPr>
            <a:t>Outcomes</a:t>
          </a:r>
        </a:p>
      </dgm:t>
    </dgm:pt>
    <dgm:pt modelId="{5DE31C3C-0C67-4907-AAA1-B0C52CE58ADE}" type="parTrans" cxnId="{62E60832-81DC-43D6-B783-C82E301CD5CA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B27DAEB-0D78-4779-9C32-FDFFCFC7E5D6}" type="sibTrans" cxnId="{62E60832-81DC-43D6-B783-C82E301CD5CA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0DBA97B8-9CA9-4EC6-93EC-37D5F6B5F679}">
      <dgm:prSet phldrT="[Text]" custT="1"/>
      <dgm:spPr/>
      <dgm:t>
        <a:bodyPr/>
        <a:lstStyle/>
        <a:p>
          <a:r>
            <a:rPr lang="en-US" sz="1600" b="1" i="1" dirty="0" smtClean="0">
              <a:solidFill>
                <a:srgbClr val="003F5C"/>
              </a:solidFill>
              <a:latin typeface="Calibri" panose="020F0502020204030204"/>
              <a:ea typeface="+mn-ea"/>
              <a:cs typeface="+mn-cs"/>
            </a:rPr>
            <a:t>“All staff briefed in infection control measures to prevent spread of infection”</a:t>
          </a:r>
          <a:endParaRPr lang="en-IE" sz="1600" dirty="0">
            <a:solidFill>
              <a:srgbClr val="003F5C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2B20A8C-A940-4730-8B98-FBF9B773E9B8}" type="parTrans" cxnId="{EA63B2C5-2601-4435-B216-998D7E7F9269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AA6150D-4A29-459D-988A-7EAACBDE9A44}" type="sibTrans" cxnId="{EA63B2C5-2601-4435-B216-998D7E7F9269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A7381D4-0880-489A-9342-5CB6887E26C5}">
      <dgm:prSet phldrT="[Text]" custT="1"/>
      <dgm:spPr/>
      <dgm:t>
        <a:bodyPr/>
        <a:lstStyle/>
        <a:p>
          <a:r>
            <a:rPr lang="en-US" sz="1600" b="1" i="1" dirty="0" smtClean="0">
              <a:solidFill>
                <a:srgbClr val="BC5090"/>
              </a:solidFill>
              <a:latin typeface="Calibri" panose="020F0502020204030204"/>
              <a:ea typeface="+mn-ea"/>
              <a:cs typeface="+mn-cs"/>
            </a:rPr>
            <a:t>“placed on supervision, and verbal warnings issued”</a:t>
          </a:r>
          <a:endParaRPr lang="en-IE" sz="16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96AD8A0B-992C-461D-ABA2-7E180D2F8285}" type="parTrans" cxnId="{C53F91ED-45AD-455F-9AA4-0C2AE882305E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AF293705-E2EC-47CE-B30B-25D430181ED5}" type="sibTrans" cxnId="{C53F91ED-45AD-455F-9AA4-0C2AE882305E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2C36CE1-E7B3-4168-A474-FAFC5FFDA331}">
      <dgm:prSet phldrT="[Text]" custT="1"/>
      <dgm:spPr/>
      <dgm:t>
        <a:bodyPr/>
        <a:lstStyle/>
        <a:p>
          <a:r>
            <a:rPr lang="en-IE" sz="2400" dirty="0">
              <a:latin typeface="Calibri" panose="020F0502020204030204" pitchFamily="34" charset="0"/>
              <a:cs typeface="Calibri" panose="020F0502020204030204" pitchFamily="34" charset="0"/>
            </a:rPr>
            <a:t>Measures</a:t>
          </a:r>
          <a:r>
            <a:rPr lang="en-IE" sz="23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IE" sz="2400" dirty="0">
              <a:latin typeface="Calibri" panose="020F0502020204030204" pitchFamily="34" charset="0"/>
              <a:cs typeface="Calibri" panose="020F0502020204030204" pitchFamily="34" charset="0"/>
            </a:rPr>
            <a:t>taken</a:t>
          </a:r>
          <a:endParaRPr lang="en-IE" sz="23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6B737694-F4B3-403E-B015-69DF491F8DA5}" type="parTrans" cxnId="{DEA5ABC9-A43A-4288-BF23-81F6396B65F0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BBC8008-5E8A-4E3D-B188-9B7A5C893FA6}" type="sibTrans" cxnId="{DEA5ABC9-A43A-4288-BF23-81F6396B65F0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7A2BD50-E4D6-42B5-A1D3-F8E8DFA5A384}">
      <dgm:prSet phldrT="[Text]" custT="1"/>
      <dgm:spPr/>
      <dgm:t>
        <a:bodyPr/>
        <a:lstStyle/>
        <a:p>
          <a:r>
            <a:rPr lang="en-IE" sz="2100" dirty="0">
              <a:latin typeface="Calibri" panose="020F0502020204030204" pitchFamily="34" charset="0"/>
              <a:cs typeface="Calibri" panose="020F0502020204030204" pitchFamily="34" charset="0"/>
            </a:rPr>
            <a:t>Recruitment / Redeployment</a:t>
          </a:r>
        </a:p>
      </dgm:t>
    </dgm:pt>
    <dgm:pt modelId="{DF795F1B-5606-4973-A4C3-35B7323EEFBD}" type="parTrans" cxnId="{D3742806-793E-4C86-BF65-9D105B09FF69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5529055C-80E8-4F90-A571-2F15D2256FA3}" type="sibTrans" cxnId="{D3742806-793E-4C86-BF65-9D105B09FF69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32575BB-AC81-4613-832A-AB2F328D79D4}">
      <dgm:prSet phldrT="[Text]" custT="1"/>
      <dgm:spPr/>
      <dgm:t>
        <a:bodyPr/>
        <a:lstStyle/>
        <a:p>
          <a:r>
            <a:rPr lang="en-IE" sz="2100" dirty="0">
              <a:latin typeface="Calibri" panose="020F0502020204030204" pitchFamily="34" charset="0"/>
              <a:cs typeface="Calibri" panose="020F0502020204030204" pitchFamily="34" charset="0"/>
            </a:rPr>
            <a:t>Precautionary measures</a:t>
          </a:r>
        </a:p>
      </dgm:t>
    </dgm:pt>
    <dgm:pt modelId="{AC9733BB-DD03-4DD2-8088-C780A8E32DAE}" type="parTrans" cxnId="{C5A1B156-5317-47BE-93A0-5D4884A8F38B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15BE435F-5236-497E-8A21-C9292045E1AE}" type="sibTrans" cxnId="{C5A1B156-5317-47BE-93A0-5D4884A8F38B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1FD90ED-1AD3-4D8C-9EED-448424FB13E2}">
      <dgm:prSet phldrT="[Text]" custT="1"/>
      <dgm:spPr/>
      <dgm:t>
        <a:bodyPr/>
        <a:lstStyle/>
        <a:p>
          <a:r>
            <a:rPr lang="en-IE" sz="2100" dirty="0" smtClean="0">
              <a:latin typeface="Calibri" panose="020F0502020204030204" pitchFamily="34" charset="0"/>
              <a:cs typeface="Calibri" panose="020F0502020204030204" pitchFamily="34" charset="0"/>
            </a:rPr>
            <a:t>Physical </a:t>
          </a:r>
          <a:r>
            <a:rPr lang="en-IE" sz="2100" dirty="0">
              <a:latin typeface="Calibri" panose="020F0502020204030204" pitchFamily="34" charset="0"/>
              <a:cs typeface="Calibri" panose="020F0502020204030204" pitchFamily="34" charset="0"/>
            </a:rPr>
            <a:t>measures</a:t>
          </a:r>
        </a:p>
      </dgm:t>
    </dgm:pt>
    <dgm:pt modelId="{158CC0D3-634A-4AE9-8E79-AB6F85C21050}" type="parTrans" cxnId="{6CA3C307-5999-4E23-AA55-D3E1831AB1ED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7C9BE878-1E53-46B4-B3BD-773D5A9DE75C}" type="sibTrans" cxnId="{6CA3C307-5999-4E23-AA55-D3E1831AB1ED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316C29A-F71C-49FF-B363-EA22A05AAE0A}">
      <dgm:prSet phldrT="[Text]" custT="1"/>
      <dgm:spPr/>
      <dgm:t>
        <a:bodyPr/>
        <a:lstStyle/>
        <a:p>
          <a:r>
            <a:rPr lang="en-IE" sz="2100" dirty="0">
              <a:latin typeface="Calibri" panose="020F0502020204030204" pitchFamily="34" charset="0"/>
              <a:cs typeface="Calibri" panose="020F0502020204030204" pitchFamily="34" charset="0"/>
            </a:rPr>
            <a:t>New </a:t>
          </a:r>
          <a:r>
            <a:rPr lang="en-IE" sz="2100" dirty="0" smtClean="0">
              <a:latin typeface="Calibri" panose="020F0502020204030204" pitchFamily="34" charset="0"/>
              <a:cs typeface="Calibri" panose="020F0502020204030204" pitchFamily="34" charset="0"/>
            </a:rPr>
            <a:t>treatment/ management</a:t>
          </a:r>
          <a:endParaRPr lang="en-IE" sz="21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309A284-228D-4B20-8A01-6421C7037CF2}" type="parTrans" cxnId="{EC0A92AD-81FB-4927-8A5B-9D1F62D5687F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014B67FF-33AA-412E-B680-540590331740}" type="sibTrans" cxnId="{EC0A92AD-81FB-4927-8A5B-9D1F62D5687F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E65E401-8F2F-48B5-86E0-35129C179565}">
      <dgm:prSet phldrT="[Text]" custT="1"/>
      <dgm:spPr/>
      <dgm:t>
        <a:bodyPr/>
        <a:lstStyle/>
        <a:p>
          <a:r>
            <a:rPr lang="en-IE" sz="2100" dirty="0">
              <a:latin typeface="Calibri" panose="020F0502020204030204" pitchFamily="34" charset="0"/>
              <a:cs typeface="Calibri" panose="020F0502020204030204" pitchFamily="34" charset="0"/>
            </a:rPr>
            <a:t>New </a:t>
          </a:r>
          <a:r>
            <a:rPr lang="en-IE" sz="2100" dirty="0" smtClean="0">
              <a:latin typeface="Calibri" panose="020F0502020204030204" pitchFamily="34" charset="0"/>
              <a:cs typeface="Calibri" panose="020F0502020204030204" pitchFamily="34" charset="0"/>
            </a:rPr>
            <a:t>assessment</a:t>
          </a:r>
          <a:endParaRPr lang="en-IE" sz="21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0CDB84B0-5134-493D-87FD-C28F0B79E16E}" type="parTrans" cxnId="{2A6B444C-D603-43BA-A04A-5FBBBDFE8D95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436DC720-747C-43F9-A108-B1BFD0C28A0E}" type="sibTrans" cxnId="{2A6B444C-D603-43BA-A04A-5FBBBDFE8D95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315F026C-5192-4325-B142-5354D42C9469}" type="pres">
      <dgm:prSet presAssocID="{2EB0D86B-12DB-4F67-83B4-83376F4D398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IE"/>
        </a:p>
      </dgm:t>
    </dgm:pt>
    <dgm:pt modelId="{E4AD7B93-4029-45AF-A384-4A7738DE86DE}" type="pres">
      <dgm:prSet presAssocID="{1DCEDF10-3A68-4531-B848-53F45A2C9C06}" presName="hierRoot1" presStyleCnt="0">
        <dgm:presLayoutVars>
          <dgm:hierBranch/>
        </dgm:presLayoutVars>
      </dgm:prSet>
      <dgm:spPr/>
    </dgm:pt>
    <dgm:pt modelId="{01DD4A53-FD75-4EE1-B35A-4F7D444D7AA0}" type="pres">
      <dgm:prSet presAssocID="{1DCEDF10-3A68-4531-B848-53F45A2C9C06}" presName="rootComposite1" presStyleCnt="0"/>
      <dgm:spPr/>
    </dgm:pt>
    <dgm:pt modelId="{7979EAB6-5BF1-4C80-A805-BA1BFAC7673A}" type="pres">
      <dgm:prSet presAssocID="{1DCEDF10-3A68-4531-B848-53F45A2C9C06}" presName="rootText1" presStyleLbl="node0" presStyleIdx="0" presStyleCnt="1" custLinFactX="21789" custLinFactNeighborX="100000" custLinFactNeighborY="-7707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B36DA23F-F50D-4A79-AC93-54D5A5A65993}" type="pres">
      <dgm:prSet presAssocID="{1DCEDF10-3A68-4531-B848-53F45A2C9C06}" presName="rootConnector1" presStyleLbl="node1" presStyleIdx="0" presStyleCnt="0"/>
      <dgm:spPr/>
      <dgm:t>
        <a:bodyPr/>
        <a:lstStyle/>
        <a:p>
          <a:endParaRPr lang="en-IE"/>
        </a:p>
      </dgm:t>
    </dgm:pt>
    <dgm:pt modelId="{F0C61EE1-577E-4D37-AA69-F6EC00444E5E}" type="pres">
      <dgm:prSet presAssocID="{1DCEDF10-3A68-4531-B848-53F45A2C9C06}" presName="hierChild2" presStyleCnt="0"/>
      <dgm:spPr/>
    </dgm:pt>
    <dgm:pt modelId="{2B469BDB-3899-4A41-8D2B-3C75E93409F9}" type="pres">
      <dgm:prSet presAssocID="{C2B20A8C-A940-4730-8B98-FBF9B773E9B8}" presName="Name35" presStyleLbl="parChTrans1D2" presStyleIdx="0" presStyleCnt="3"/>
      <dgm:spPr/>
      <dgm:t>
        <a:bodyPr/>
        <a:lstStyle/>
        <a:p>
          <a:endParaRPr lang="en-IE"/>
        </a:p>
      </dgm:t>
    </dgm:pt>
    <dgm:pt modelId="{214EBD23-AF29-4021-8AF8-D0AC4377FC8A}" type="pres">
      <dgm:prSet presAssocID="{0DBA97B8-9CA9-4EC6-93EC-37D5F6B5F679}" presName="hierRoot2" presStyleCnt="0">
        <dgm:presLayoutVars>
          <dgm:hierBranch val="init"/>
        </dgm:presLayoutVars>
      </dgm:prSet>
      <dgm:spPr/>
    </dgm:pt>
    <dgm:pt modelId="{BDF138C0-0A52-4DB5-A1A2-3B19E5D1AD13}" type="pres">
      <dgm:prSet presAssocID="{0DBA97B8-9CA9-4EC6-93EC-37D5F6B5F679}" presName="rootComposite" presStyleCnt="0"/>
      <dgm:spPr/>
    </dgm:pt>
    <dgm:pt modelId="{E1AE5722-C52A-49A8-9718-9657C9777130}" type="pres">
      <dgm:prSet presAssocID="{0DBA97B8-9CA9-4EC6-93EC-37D5F6B5F679}" presName="rootText" presStyleLbl="node2" presStyleIdx="0" presStyleCnt="3" custLinFactNeighborX="64900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BB72B69F-3756-44BD-8FF0-716DC511AC43}" type="pres">
      <dgm:prSet presAssocID="{0DBA97B8-9CA9-4EC6-93EC-37D5F6B5F679}" presName="rootConnector" presStyleLbl="node2" presStyleIdx="0" presStyleCnt="3"/>
      <dgm:spPr/>
      <dgm:t>
        <a:bodyPr/>
        <a:lstStyle/>
        <a:p>
          <a:endParaRPr lang="en-IE"/>
        </a:p>
      </dgm:t>
    </dgm:pt>
    <dgm:pt modelId="{4D5C597E-09CF-40AC-9C42-67AB722082B6}" type="pres">
      <dgm:prSet presAssocID="{0DBA97B8-9CA9-4EC6-93EC-37D5F6B5F679}" presName="hierChild4" presStyleCnt="0"/>
      <dgm:spPr/>
    </dgm:pt>
    <dgm:pt modelId="{F0C4C348-BE03-4717-9D36-AC07BDCCD5AC}" type="pres">
      <dgm:prSet presAssocID="{0DBA97B8-9CA9-4EC6-93EC-37D5F6B5F679}" presName="hierChild5" presStyleCnt="0"/>
      <dgm:spPr/>
    </dgm:pt>
    <dgm:pt modelId="{E6A94D6A-3A30-4808-ACE0-A6C96C4E905B}" type="pres">
      <dgm:prSet presAssocID="{96AD8A0B-992C-461D-ABA2-7E180D2F8285}" presName="Name35" presStyleLbl="parChTrans1D2" presStyleIdx="1" presStyleCnt="3"/>
      <dgm:spPr/>
      <dgm:t>
        <a:bodyPr/>
        <a:lstStyle/>
        <a:p>
          <a:endParaRPr lang="en-IE"/>
        </a:p>
      </dgm:t>
    </dgm:pt>
    <dgm:pt modelId="{6A0FACB2-CA9E-4DF6-8AFA-1DD7D0B24FC2}" type="pres">
      <dgm:prSet presAssocID="{2A7381D4-0880-489A-9342-5CB6887E26C5}" presName="hierRoot2" presStyleCnt="0">
        <dgm:presLayoutVars>
          <dgm:hierBranch/>
        </dgm:presLayoutVars>
      </dgm:prSet>
      <dgm:spPr/>
    </dgm:pt>
    <dgm:pt modelId="{C7845752-E10B-42B9-83F9-931EAE85149D}" type="pres">
      <dgm:prSet presAssocID="{2A7381D4-0880-489A-9342-5CB6887E26C5}" presName="rootComposite" presStyleCnt="0"/>
      <dgm:spPr/>
    </dgm:pt>
    <dgm:pt modelId="{052B9DC6-3541-4F59-9069-EC8D3BF12093}" type="pres">
      <dgm:prSet presAssocID="{2A7381D4-0880-489A-9342-5CB6887E26C5}" presName="rootText" presStyleLbl="node2" presStyleIdx="1" presStyleCnt="3" custLinFactX="21780" custLinFactNeighborX="100000" custLinFactNeighborY="-1014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0004024E-4E2F-49E6-99FF-EEA22F5D4C80}" type="pres">
      <dgm:prSet presAssocID="{2A7381D4-0880-489A-9342-5CB6887E26C5}" presName="rootConnector" presStyleLbl="node2" presStyleIdx="1" presStyleCnt="3"/>
      <dgm:spPr/>
      <dgm:t>
        <a:bodyPr/>
        <a:lstStyle/>
        <a:p>
          <a:endParaRPr lang="en-IE"/>
        </a:p>
      </dgm:t>
    </dgm:pt>
    <dgm:pt modelId="{D96B5CF4-653B-45C6-B8A5-5E7DB459CABE}" type="pres">
      <dgm:prSet presAssocID="{2A7381D4-0880-489A-9342-5CB6887E26C5}" presName="hierChild4" presStyleCnt="0"/>
      <dgm:spPr/>
    </dgm:pt>
    <dgm:pt modelId="{54AA6BE0-511F-4260-B0AD-3590870CF3A2}" type="pres">
      <dgm:prSet presAssocID="{2A7381D4-0880-489A-9342-5CB6887E26C5}" presName="hierChild5" presStyleCnt="0"/>
      <dgm:spPr/>
    </dgm:pt>
    <dgm:pt modelId="{F1D589A0-8E89-4362-8FB8-91FCB927A979}" type="pres">
      <dgm:prSet presAssocID="{6B737694-F4B3-403E-B015-69DF491F8DA5}" presName="Name35" presStyleLbl="parChTrans1D2" presStyleIdx="2" presStyleCnt="3"/>
      <dgm:spPr/>
      <dgm:t>
        <a:bodyPr/>
        <a:lstStyle/>
        <a:p>
          <a:endParaRPr lang="en-IE"/>
        </a:p>
      </dgm:t>
    </dgm:pt>
    <dgm:pt modelId="{A047FAF8-77A2-4AA8-A38B-067EF1B585BE}" type="pres">
      <dgm:prSet presAssocID="{F2C36CE1-E7B3-4168-A474-FAFC5FFDA331}" presName="hierRoot2" presStyleCnt="0">
        <dgm:presLayoutVars>
          <dgm:hierBranch/>
        </dgm:presLayoutVars>
      </dgm:prSet>
      <dgm:spPr/>
    </dgm:pt>
    <dgm:pt modelId="{8636FB44-5DE0-4CD4-8C39-82E8A2F2442B}" type="pres">
      <dgm:prSet presAssocID="{F2C36CE1-E7B3-4168-A474-FAFC5FFDA331}" presName="rootComposite" presStyleCnt="0"/>
      <dgm:spPr/>
    </dgm:pt>
    <dgm:pt modelId="{8143F246-0A66-4651-B39C-3A44E23ACCF3}" type="pres">
      <dgm:prSet presAssocID="{F2C36CE1-E7B3-4168-A474-FAFC5FFDA331}" presName="rootText" presStyleLbl="node2" presStyleIdx="2" presStyleCnt="3" custLinFactX="79186" custLinFactNeighborX="100000" custLinFactNeighborY="-518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BC05637D-1B40-4874-B3E6-9FFDDEF75BB3}" type="pres">
      <dgm:prSet presAssocID="{F2C36CE1-E7B3-4168-A474-FAFC5FFDA331}" presName="rootConnector" presStyleLbl="node2" presStyleIdx="2" presStyleCnt="3"/>
      <dgm:spPr/>
      <dgm:t>
        <a:bodyPr/>
        <a:lstStyle/>
        <a:p>
          <a:endParaRPr lang="en-IE"/>
        </a:p>
      </dgm:t>
    </dgm:pt>
    <dgm:pt modelId="{E883B067-EC2A-4C5E-A6C1-EB8ECB3089B7}" type="pres">
      <dgm:prSet presAssocID="{F2C36CE1-E7B3-4168-A474-FAFC5FFDA331}" presName="hierChild4" presStyleCnt="0"/>
      <dgm:spPr/>
    </dgm:pt>
    <dgm:pt modelId="{CBBD321A-9BAC-42D2-9027-98D5CD5DCA5B}" type="pres">
      <dgm:prSet presAssocID="{DF795F1B-5606-4973-A4C3-35B7323EEFBD}" presName="Name35" presStyleLbl="parChTrans1D3" presStyleIdx="0" presStyleCnt="5"/>
      <dgm:spPr/>
      <dgm:t>
        <a:bodyPr/>
        <a:lstStyle/>
        <a:p>
          <a:endParaRPr lang="en-IE"/>
        </a:p>
      </dgm:t>
    </dgm:pt>
    <dgm:pt modelId="{CCD43A25-CAA0-4145-8094-E888CAF6168F}" type="pres">
      <dgm:prSet presAssocID="{E7A2BD50-E4D6-42B5-A1D3-F8E8DFA5A384}" presName="hierRoot2" presStyleCnt="0">
        <dgm:presLayoutVars>
          <dgm:hierBranch val="init"/>
        </dgm:presLayoutVars>
      </dgm:prSet>
      <dgm:spPr/>
    </dgm:pt>
    <dgm:pt modelId="{D85115BF-7B1D-45D6-A36E-B8CED31C1BAF}" type="pres">
      <dgm:prSet presAssocID="{E7A2BD50-E4D6-42B5-A1D3-F8E8DFA5A384}" presName="rootComposite" presStyleCnt="0"/>
      <dgm:spPr/>
    </dgm:pt>
    <dgm:pt modelId="{27F8C72A-0E15-4075-8378-869E088BDB1C}" type="pres">
      <dgm:prSet presAssocID="{E7A2BD50-E4D6-42B5-A1D3-F8E8DFA5A384}" presName="rootText" presStyleLbl="node3" presStyleIdx="0" presStyleCnt="5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864C4B28-505D-4522-AFD1-3FF03267170F}" type="pres">
      <dgm:prSet presAssocID="{E7A2BD50-E4D6-42B5-A1D3-F8E8DFA5A384}" presName="rootConnector" presStyleLbl="node3" presStyleIdx="0" presStyleCnt="5"/>
      <dgm:spPr/>
      <dgm:t>
        <a:bodyPr/>
        <a:lstStyle/>
        <a:p>
          <a:endParaRPr lang="en-IE"/>
        </a:p>
      </dgm:t>
    </dgm:pt>
    <dgm:pt modelId="{D81C06CF-E989-41D6-BDB2-AE5DBEC13A9E}" type="pres">
      <dgm:prSet presAssocID="{E7A2BD50-E4D6-42B5-A1D3-F8E8DFA5A384}" presName="hierChild4" presStyleCnt="0"/>
      <dgm:spPr/>
    </dgm:pt>
    <dgm:pt modelId="{C5D1C065-503D-47C3-9E69-494D3C39FD17}" type="pres">
      <dgm:prSet presAssocID="{E7A2BD50-E4D6-42B5-A1D3-F8E8DFA5A384}" presName="hierChild5" presStyleCnt="0"/>
      <dgm:spPr/>
    </dgm:pt>
    <dgm:pt modelId="{6A9D4842-03A6-418D-83B2-72257F7AD511}" type="pres">
      <dgm:prSet presAssocID="{AC9733BB-DD03-4DD2-8088-C780A8E32DAE}" presName="Name35" presStyleLbl="parChTrans1D3" presStyleIdx="1" presStyleCnt="5"/>
      <dgm:spPr/>
      <dgm:t>
        <a:bodyPr/>
        <a:lstStyle/>
        <a:p>
          <a:endParaRPr lang="en-IE"/>
        </a:p>
      </dgm:t>
    </dgm:pt>
    <dgm:pt modelId="{A7153ACC-9FB4-4700-B163-14BD461D4625}" type="pres">
      <dgm:prSet presAssocID="{832575BB-AC81-4613-832A-AB2F328D79D4}" presName="hierRoot2" presStyleCnt="0">
        <dgm:presLayoutVars>
          <dgm:hierBranch val="hang"/>
        </dgm:presLayoutVars>
      </dgm:prSet>
      <dgm:spPr/>
    </dgm:pt>
    <dgm:pt modelId="{E0CCA5A0-FB5A-433D-86C6-15CF7CBF3D9E}" type="pres">
      <dgm:prSet presAssocID="{832575BB-AC81-4613-832A-AB2F328D79D4}" presName="rootComposite" presStyleCnt="0"/>
      <dgm:spPr/>
    </dgm:pt>
    <dgm:pt modelId="{645E0E61-9FA3-468E-85F2-671C7932D27E}" type="pres">
      <dgm:prSet presAssocID="{832575BB-AC81-4613-832A-AB2F328D79D4}" presName="rootText" presStyleLbl="node3" presStyleIdx="1" presStyleCnt="5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2D551E3D-162B-4D18-9B6B-3ACA4A3AE951}" type="pres">
      <dgm:prSet presAssocID="{832575BB-AC81-4613-832A-AB2F328D79D4}" presName="rootConnector" presStyleLbl="node3" presStyleIdx="1" presStyleCnt="5"/>
      <dgm:spPr/>
      <dgm:t>
        <a:bodyPr/>
        <a:lstStyle/>
        <a:p>
          <a:endParaRPr lang="en-IE"/>
        </a:p>
      </dgm:t>
    </dgm:pt>
    <dgm:pt modelId="{2878EDFE-6CCF-413B-B3DF-6F5258F4F9A9}" type="pres">
      <dgm:prSet presAssocID="{832575BB-AC81-4613-832A-AB2F328D79D4}" presName="hierChild4" presStyleCnt="0"/>
      <dgm:spPr/>
    </dgm:pt>
    <dgm:pt modelId="{70FC6675-C522-42C2-A62E-79D224151A10}" type="pres">
      <dgm:prSet presAssocID="{832575BB-AC81-4613-832A-AB2F328D79D4}" presName="hierChild5" presStyleCnt="0"/>
      <dgm:spPr/>
    </dgm:pt>
    <dgm:pt modelId="{3496041B-6709-4EDE-8CE6-253FC54ABC28}" type="pres">
      <dgm:prSet presAssocID="{158CC0D3-634A-4AE9-8E79-AB6F85C21050}" presName="Name35" presStyleLbl="parChTrans1D3" presStyleIdx="2" presStyleCnt="5"/>
      <dgm:spPr/>
      <dgm:t>
        <a:bodyPr/>
        <a:lstStyle/>
        <a:p>
          <a:endParaRPr lang="en-IE"/>
        </a:p>
      </dgm:t>
    </dgm:pt>
    <dgm:pt modelId="{88AE146B-8742-4B5D-A2DA-3EB4695F514C}" type="pres">
      <dgm:prSet presAssocID="{E1FD90ED-1AD3-4D8C-9EED-448424FB13E2}" presName="hierRoot2" presStyleCnt="0">
        <dgm:presLayoutVars>
          <dgm:hierBranch val="init"/>
        </dgm:presLayoutVars>
      </dgm:prSet>
      <dgm:spPr/>
    </dgm:pt>
    <dgm:pt modelId="{8D778A15-D806-45BD-B089-2840E431A252}" type="pres">
      <dgm:prSet presAssocID="{E1FD90ED-1AD3-4D8C-9EED-448424FB13E2}" presName="rootComposite" presStyleCnt="0"/>
      <dgm:spPr/>
    </dgm:pt>
    <dgm:pt modelId="{C6ADB4CC-4B71-40E7-A8AE-482557BECDB5}" type="pres">
      <dgm:prSet presAssocID="{E1FD90ED-1AD3-4D8C-9EED-448424FB13E2}" presName="rootText" presStyleLbl="node3" presStyleIdx="2" presStyleCnt="5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E5D97F8A-DE1D-4F50-8A67-B82581894796}" type="pres">
      <dgm:prSet presAssocID="{E1FD90ED-1AD3-4D8C-9EED-448424FB13E2}" presName="rootConnector" presStyleLbl="node3" presStyleIdx="2" presStyleCnt="5"/>
      <dgm:spPr/>
      <dgm:t>
        <a:bodyPr/>
        <a:lstStyle/>
        <a:p>
          <a:endParaRPr lang="en-IE"/>
        </a:p>
      </dgm:t>
    </dgm:pt>
    <dgm:pt modelId="{8D94AE47-1ABB-42AA-929F-7DD68E5C4222}" type="pres">
      <dgm:prSet presAssocID="{E1FD90ED-1AD3-4D8C-9EED-448424FB13E2}" presName="hierChild4" presStyleCnt="0"/>
      <dgm:spPr/>
    </dgm:pt>
    <dgm:pt modelId="{79D6B113-0961-4468-BC04-1EC537314ECD}" type="pres">
      <dgm:prSet presAssocID="{E1FD90ED-1AD3-4D8C-9EED-448424FB13E2}" presName="hierChild5" presStyleCnt="0"/>
      <dgm:spPr/>
    </dgm:pt>
    <dgm:pt modelId="{4F8C8A23-531D-46DD-B86E-64C423ADA5A9}" type="pres">
      <dgm:prSet presAssocID="{C309A284-228D-4B20-8A01-6421C7037CF2}" presName="Name35" presStyleLbl="parChTrans1D3" presStyleIdx="3" presStyleCnt="5"/>
      <dgm:spPr/>
      <dgm:t>
        <a:bodyPr/>
        <a:lstStyle/>
        <a:p>
          <a:endParaRPr lang="en-IE"/>
        </a:p>
      </dgm:t>
    </dgm:pt>
    <dgm:pt modelId="{B4C30ECC-CEC8-4A49-A8A1-B70B941E3F4B}" type="pres">
      <dgm:prSet presAssocID="{8316C29A-F71C-49FF-B363-EA22A05AAE0A}" presName="hierRoot2" presStyleCnt="0">
        <dgm:presLayoutVars>
          <dgm:hierBranch val="init"/>
        </dgm:presLayoutVars>
      </dgm:prSet>
      <dgm:spPr/>
    </dgm:pt>
    <dgm:pt modelId="{CD631966-41B3-446C-8C1B-A693A6DF2CF0}" type="pres">
      <dgm:prSet presAssocID="{8316C29A-F71C-49FF-B363-EA22A05AAE0A}" presName="rootComposite" presStyleCnt="0"/>
      <dgm:spPr/>
    </dgm:pt>
    <dgm:pt modelId="{FA2653DC-A5A3-412D-8568-A16D2B113367}" type="pres">
      <dgm:prSet presAssocID="{8316C29A-F71C-49FF-B363-EA22A05AAE0A}" presName="rootText" presStyleLbl="node3" presStyleIdx="3" presStyleCnt="5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D613FF08-475F-4205-84CF-FC6188EE43E4}" type="pres">
      <dgm:prSet presAssocID="{8316C29A-F71C-49FF-B363-EA22A05AAE0A}" presName="rootConnector" presStyleLbl="node3" presStyleIdx="3" presStyleCnt="5"/>
      <dgm:spPr/>
      <dgm:t>
        <a:bodyPr/>
        <a:lstStyle/>
        <a:p>
          <a:endParaRPr lang="en-IE"/>
        </a:p>
      </dgm:t>
    </dgm:pt>
    <dgm:pt modelId="{CEB2AC7D-D756-41AB-B682-F3D74AE32ACF}" type="pres">
      <dgm:prSet presAssocID="{8316C29A-F71C-49FF-B363-EA22A05AAE0A}" presName="hierChild4" presStyleCnt="0"/>
      <dgm:spPr/>
    </dgm:pt>
    <dgm:pt modelId="{53019A48-9071-42B1-AF8B-45CE43959904}" type="pres">
      <dgm:prSet presAssocID="{8316C29A-F71C-49FF-B363-EA22A05AAE0A}" presName="hierChild5" presStyleCnt="0"/>
      <dgm:spPr/>
    </dgm:pt>
    <dgm:pt modelId="{529F1382-BF72-476E-8125-D082486BB26D}" type="pres">
      <dgm:prSet presAssocID="{0CDB84B0-5134-493D-87FD-C28F0B79E16E}" presName="Name35" presStyleLbl="parChTrans1D3" presStyleIdx="4" presStyleCnt="5"/>
      <dgm:spPr/>
      <dgm:t>
        <a:bodyPr/>
        <a:lstStyle/>
        <a:p>
          <a:endParaRPr lang="en-IE"/>
        </a:p>
      </dgm:t>
    </dgm:pt>
    <dgm:pt modelId="{DD95180B-EDFC-4C88-A7F7-216596E785CE}" type="pres">
      <dgm:prSet presAssocID="{2E65E401-8F2F-48B5-86E0-35129C179565}" presName="hierRoot2" presStyleCnt="0">
        <dgm:presLayoutVars>
          <dgm:hierBranch val="init"/>
        </dgm:presLayoutVars>
      </dgm:prSet>
      <dgm:spPr/>
    </dgm:pt>
    <dgm:pt modelId="{B3B6662B-B48D-4DA1-83DF-171A13B570F2}" type="pres">
      <dgm:prSet presAssocID="{2E65E401-8F2F-48B5-86E0-35129C179565}" presName="rootComposite" presStyleCnt="0"/>
      <dgm:spPr/>
    </dgm:pt>
    <dgm:pt modelId="{98D7EF80-F2F4-4B42-8954-8020DA21F030}" type="pres">
      <dgm:prSet presAssocID="{2E65E401-8F2F-48B5-86E0-35129C179565}" presName="rootText" presStyleLbl="node3" presStyleIdx="4" presStyleCnt="5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889DCFC3-4B3B-4064-8367-31D6E80983EB}" type="pres">
      <dgm:prSet presAssocID="{2E65E401-8F2F-48B5-86E0-35129C179565}" presName="rootConnector" presStyleLbl="node3" presStyleIdx="4" presStyleCnt="5"/>
      <dgm:spPr/>
      <dgm:t>
        <a:bodyPr/>
        <a:lstStyle/>
        <a:p>
          <a:endParaRPr lang="en-IE"/>
        </a:p>
      </dgm:t>
    </dgm:pt>
    <dgm:pt modelId="{0D7C002F-A602-40A0-B466-E8B3D6F9359A}" type="pres">
      <dgm:prSet presAssocID="{2E65E401-8F2F-48B5-86E0-35129C179565}" presName="hierChild4" presStyleCnt="0"/>
      <dgm:spPr/>
    </dgm:pt>
    <dgm:pt modelId="{72E65438-4C7F-4223-9E60-CC28DB2347FA}" type="pres">
      <dgm:prSet presAssocID="{2E65E401-8F2F-48B5-86E0-35129C179565}" presName="hierChild5" presStyleCnt="0"/>
      <dgm:spPr/>
    </dgm:pt>
    <dgm:pt modelId="{5DC4C52D-54CB-4591-98A4-078F0002A301}" type="pres">
      <dgm:prSet presAssocID="{F2C36CE1-E7B3-4168-A474-FAFC5FFDA331}" presName="hierChild5" presStyleCnt="0"/>
      <dgm:spPr/>
    </dgm:pt>
    <dgm:pt modelId="{E45FD5DC-54A3-47BF-A38E-6FB27F6A6844}" type="pres">
      <dgm:prSet presAssocID="{1DCEDF10-3A68-4531-B848-53F45A2C9C06}" presName="hierChild3" presStyleCnt="0"/>
      <dgm:spPr/>
    </dgm:pt>
  </dgm:ptLst>
  <dgm:cxnLst>
    <dgm:cxn modelId="{6CA3C307-5999-4E23-AA55-D3E1831AB1ED}" srcId="{F2C36CE1-E7B3-4168-A474-FAFC5FFDA331}" destId="{E1FD90ED-1AD3-4D8C-9EED-448424FB13E2}" srcOrd="2" destOrd="0" parTransId="{158CC0D3-634A-4AE9-8E79-AB6F85C21050}" sibTransId="{7C9BE878-1E53-46B4-B3BD-773D5A9DE75C}"/>
    <dgm:cxn modelId="{EC0A92AD-81FB-4927-8A5B-9D1F62D5687F}" srcId="{F2C36CE1-E7B3-4168-A474-FAFC5FFDA331}" destId="{8316C29A-F71C-49FF-B363-EA22A05AAE0A}" srcOrd="3" destOrd="0" parTransId="{C309A284-228D-4B20-8A01-6421C7037CF2}" sibTransId="{014B67FF-33AA-412E-B680-540590331740}"/>
    <dgm:cxn modelId="{621C3A08-4280-4ABE-A23E-3CC5FBC0E229}" type="presOf" srcId="{F2C36CE1-E7B3-4168-A474-FAFC5FFDA331}" destId="{8143F246-0A66-4651-B39C-3A44E23ACCF3}" srcOrd="0" destOrd="0" presId="urn:microsoft.com/office/officeart/2005/8/layout/orgChart1"/>
    <dgm:cxn modelId="{0BCEA796-0293-4476-B050-45BF5FBA7F92}" type="presOf" srcId="{2E65E401-8F2F-48B5-86E0-35129C179565}" destId="{889DCFC3-4B3B-4064-8367-31D6E80983EB}" srcOrd="1" destOrd="0" presId="urn:microsoft.com/office/officeart/2005/8/layout/orgChart1"/>
    <dgm:cxn modelId="{DEA5ABC9-A43A-4288-BF23-81F6396B65F0}" srcId="{1DCEDF10-3A68-4531-B848-53F45A2C9C06}" destId="{F2C36CE1-E7B3-4168-A474-FAFC5FFDA331}" srcOrd="2" destOrd="0" parTransId="{6B737694-F4B3-403E-B015-69DF491F8DA5}" sibTransId="{EBBC8008-5E8A-4E3D-B188-9B7A5C893FA6}"/>
    <dgm:cxn modelId="{C53F91ED-45AD-455F-9AA4-0C2AE882305E}" srcId="{1DCEDF10-3A68-4531-B848-53F45A2C9C06}" destId="{2A7381D4-0880-489A-9342-5CB6887E26C5}" srcOrd="1" destOrd="0" parTransId="{96AD8A0B-992C-461D-ABA2-7E180D2F8285}" sibTransId="{AF293705-E2EC-47CE-B30B-25D430181ED5}"/>
    <dgm:cxn modelId="{62E60832-81DC-43D6-B783-C82E301CD5CA}" srcId="{2EB0D86B-12DB-4F67-83B4-83376F4D3987}" destId="{1DCEDF10-3A68-4531-B848-53F45A2C9C06}" srcOrd="0" destOrd="0" parTransId="{5DE31C3C-0C67-4907-AAA1-B0C52CE58ADE}" sibTransId="{CB27DAEB-0D78-4779-9C32-FDFFCFC7E5D6}"/>
    <dgm:cxn modelId="{D78D424E-11B5-4E8A-ADAE-88B4149372B9}" type="presOf" srcId="{AC9733BB-DD03-4DD2-8088-C780A8E32DAE}" destId="{6A9D4842-03A6-418D-83B2-72257F7AD511}" srcOrd="0" destOrd="0" presId="urn:microsoft.com/office/officeart/2005/8/layout/orgChart1"/>
    <dgm:cxn modelId="{3CDB11AB-1CDB-4E50-B6D8-6BF3975ED6C5}" type="presOf" srcId="{DF795F1B-5606-4973-A4C3-35B7323EEFBD}" destId="{CBBD321A-9BAC-42D2-9027-98D5CD5DCA5B}" srcOrd="0" destOrd="0" presId="urn:microsoft.com/office/officeart/2005/8/layout/orgChart1"/>
    <dgm:cxn modelId="{794AAFD1-F2AE-4291-9F68-B15CEA4F825F}" type="presOf" srcId="{C2B20A8C-A940-4730-8B98-FBF9B773E9B8}" destId="{2B469BDB-3899-4A41-8D2B-3C75E93409F9}" srcOrd="0" destOrd="0" presId="urn:microsoft.com/office/officeart/2005/8/layout/orgChart1"/>
    <dgm:cxn modelId="{7E8C9436-6558-4DA4-924A-7DBC1FE92163}" type="presOf" srcId="{8316C29A-F71C-49FF-B363-EA22A05AAE0A}" destId="{FA2653DC-A5A3-412D-8568-A16D2B113367}" srcOrd="0" destOrd="0" presId="urn:microsoft.com/office/officeart/2005/8/layout/orgChart1"/>
    <dgm:cxn modelId="{795B33DE-98A6-4D13-9C1A-999633E25F03}" type="presOf" srcId="{158CC0D3-634A-4AE9-8E79-AB6F85C21050}" destId="{3496041B-6709-4EDE-8CE6-253FC54ABC28}" srcOrd="0" destOrd="0" presId="urn:microsoft.com/office/officeart/2005/8/layout/orgChart1"/>
    <dgm:cxn modelId="{2CDDD93D-E924-45B1-818A-4E65B7679D97}" type="presOf" srcId="{0DBA97B8-9CA9-4EC6-93EC-37D5F6B5F679}" destId="{E1AE5722-C52A-49A8-9718-9657C9777130}" srcOrd="0" destOrd="0" presId="urn:microsoft.com/office/officeart/2005/8/layout/orgChart1"/>
    <dgm:cxn modelId="{C2AF16A1-57F8-419A-9E2E-F10FF6AF549D}" type="presOf" srcId="{8316C29A-F71C-49FF-B363-EA22A05AAE0A}" destId="{D613FF08-475F-4205-84CF-FC6188EE43E4}" srcOrd="1" destOrd="0" presId="urn:microsoft.com/office/officeart/2005/8/layout/orgChart1"/>
    <dgm:cxn modelId="{1C4ABA25-8D36-4DFA-A0E5-4A6BD09B296A}" type="presOf" srcId="{2A7381D4-0880-489A-9342-5CB6887E26C5}" destId="{0004024E-4E2F-49E6-99FF-EEA22F5D4C80}" srcOrd="1" destOrd="0" presId="urn:microsoft.com/office/officeart/2005/8/layout/orgChart1"/>
    <dgm:cxn modelId="{488E9D33-54CE-40A2-961C-4B690EFE70F0}" type="presOf" srcId="{832575BB-AC81-4613-832A-AB2F328D79D4}" destId="{645E0E61-9FA3-468E-85F2-671C7932D27E}" srcOrd="0" destOrd="0" presId="urn:microsoft.com/office/officeart/2005/8/layout/orgChart1"/>
    <dgm:cxn modelId="{6249CE9F-7099-49FA-9DFD-0AD7B0CB021E}" type="presOf" srcId="{0CDB84B0-5134-493D-87FD-C28F0B79E16E}" destId="{529F1382-BF72-476E-8125-D082486BB26D}" srcOrd="0" destOrd="0" presId="urn:microsoft.com/office/officeart/2005/8/layout/orgChart1"/>
    <dgm:cxn modelId="{23322B32-34FA-4B87-A2BB-FFEE7E4E06F4}" type="presOf" srcId="{1DCEDF10-3A68-4531-B848-53F45A2C9C06}" destId="{B36DA23F-F50D-4A79-AC93-54D5A5A65993}" srcOrd="1" destOrd="0" presId="urn:microsoft.com/office/officeart/2005/8/layout/orgChart1"/>
    <dgm:cxn modelId="{2A6B444C-D603-43BA-A04A-5FBBBDFE8D95}" srcId="{F2C36CE1-E7B3-4168-A474-FAFC5FFDA331}" destId="{2E65E401-8F2F-48B5-86E0-35129C179565}" srcOrd="4" destOrd="0" parTransId="{0CDB84B0-5134-493D-87FD-C28F0B79E16E}" sibTransId="{436DC720-747C-43F9-A108-B1BFD0C28A0E}"/>
    <dgm:cxn modelId="{A9ECE6E7-0730-4173-8280-7A8B7645059D}" type="presOf" srcId="{E1FD90ED-1AD3-4D8C-9EED-448424FB13E2}" destId="{C6ADB4CC-4B71-40E7-A8AE-482557BECDB5}" srcOrd="0" destOrd="0" presId="urn:microsoft.com/office/officeart/2005/8/layout/orgChart1"/>
    <dgm:cxn modelId="{404A2EFF-CED5-4312-8955-BB15737ADAEE}" type="presOf" srcId="{2E65E401-8F2F-48B5-86E0-35129C179565}" destId="{98D7EF80-F2F4-4B42-8954-8020DA21F030}" srcOrd="0" destOrd="0" presId="urn:microsoft.com/office/officeart/2005/8/layout/orgChart1"/>
    <dgm:cxn modelId="{9C5844C0-7FBA-481E-AF80-FF856370D0AB}" type="presOf" srcId="{E7A2BD50-E4D6-42B5-A1D3-F8E8DFA5A384}" destId="{27F8C72A-0E15-4075-8378-869E088BDB1C}" srcOrd="0" destOrd="0" presId="urn:microsoft.com/office/officeart/2005/8/layout/orgChart1"/>
    <dgm:cxn modelId="{99729158-3F90-47A5-A883-1E7B746AC8E3}" type="presOf" srcId="{F2C36CE1-E7B3-4168-A474-FAFC5FFDA331}" destId="{BC05637D-1B40-4874-B3E6-9FFDDEF75BB3}" srcOrd="1" destOrd="0" presId="urn:microsoft.com/office/officeart/2005/8/layout/orgChart1"/>
    <dgm:cxn modelId="{88535243-136B-495F-983D-44176E56D9B3}" type="presOf" srcId="{E1FD90ED-1AD3-4D8C-9EED-448424FB13E2}" destId="{E5D97F8A-DE1D-4F50-8A67-B82581894796}" srcOrd="1" destOrd="0" presId="urn:microsoft.com/office/officeart/2005/8/layout/orgChart1"/>
    <dgm:cxn modelId="{A33E9BD6-04E8-4EF6-98D0-A12755347D4B}" type="presOf" srcId="{0DBA97B8-9CA9-4EC6-93EC-37D5F6B5F679}" destId="{BB72B69F-3756-44BD-8FF0-716DC511AC43}" srcOrd="1" destOrd="0" presId="urn:microsoft.com/office/officeart/2005/8/layout/orgChart1"/>
    <dgm:cxn modelId="{F6764471-E4F4-46F2-AA84-8D5CCB466C0E}" type="presOf" srcId="{832575BB-AC81-4613-832A-AB2F328D79D4}" destId="{2D551E3D-162B-4D18-9B6B-3ACA4A3AE951}" srcOrd="1" destOrd="0" presId="urn:microsoft.com/office/officeart/2005/8/layout/orgChart1"/>
    <dgm:cxn modelId="{5CAE553C-2EAC-4B13-96F7-06CD1D219647}" type="presOf" srcId="{6B737694-F4B3-403E-B015-69DF491F8DA5}" destId="{F1D589A0-8E89-4362-8FB8-91FCB927A979}" srcOrd="0" destOrd="0" presId="urn:microsoft.com/office/officeart/2005/8/layout/orgChart1"/>
    <dgm:cxn modelId="{C5A1B156-5317-47BE-93A0-5D4884A8F38B}" srcId="{F2C36CE1-E7B3-4168-A474-FAFC5FFDA331}" destId="{832575BB-AC81-4613-832A-AB2F328D79D4}" srcOrd="1" destOrd="0" parTransId="{AC9733BB-DD03-4DD2-8088-C780A8E32DAE}" sibTransId="{15BE435F-5236-497E-8A21-C9292045E1AE}"/>
    <dgm:cxn modelId="{F656B43B-EBC0-4B7A-99D0-2458797869C6}" type="presOf" srcId="{96AD8A0B-992C-461D-ABA2-7E180D2F8285}" destId="{E6A94D6A-3A30-4808-ACE0-A6C96C4E905B}" srcOrd="0" destOrd="0" presId="urn:microsoft.com/office/officeart/2005/8/layout/orgChart1"/>
    <dgm:cxn modelId="{EA63B2C5-2601-4435-B216-998D7E7F9269}" srcId="{1DCEDF10-3A68-4531-B848-53F45A2C9C06}" destId="{0DBA97B8-9CA9-4EC6-93EC-37D5F6B5F679}" srcOrd="0" destOrd="0" parTransId="{C2B20A8C-A940-4730-8B98-FBF9B773E9B8}" sibTransId="{2AA6150D-4A29-459D-988A-7EAACBDE9A44}"/>
    <dgm:cxn modelId="{D3742806-793E-4C86-BF65-9D105B09FF69}" srcId="{F2C36CE1-E7B3-4168-A474-FAFC5FFDA331}" destId="{E7A2BD50-E4D6-42B5-A1D3-F8E8DFA5A384}" srcOrd="0" destOrd="0" parTransId="{DF795F1B-5606-4973-A4C3-35B7323EEFBD}" sibTransId="{5529055C-80E8-4F90-A571-2F15D2256FA3}"/>
    <dgm:cxn modelId="{81A432E3-834D-4035-83B6-FCB9FE43C939}" type="presOf" srcId="{2EB0D86B-12DB-4F67-83B4-83376F4D3987}" destId="{315F026C-5192-4325-B142-5354D42C9469}" srcOrd="0" destOrd="0" presId="urn:microsoft.com/office/officeart/2005/8/layout/orgChart1"/>
    <dgm:cxn modelId="{C54DA644-81F1-4C75-A976-B69F991FE7E7}" type="presOf" srcId="{2A7381D4-0880-489A-9342-5CB6887E26C5}" destId="{052B9DC6-3541-4F59-9069-EC8D3BF12093}" srcOrd="0" destOrd="0" presId="urn:microsoft.com/office/officeart/2005/8/layout/orgChart1"/>
    <dgm:cxn modelId="{16DB65AE-9A41-42E6-AADE-BDF7EB81FFFC}" type="presOf" srcId="{C309A284-228D-4B20-8A01-6421C7037CF2}" destId="{4F8C8A23-531D-46DD-B86E-64C423ADA5A9}" srcOrd="0" destOrd="0" presId="urn:microsoft.com/office/officeart/2005/8/layout/orgChart1"/>
    <dgm:cxn modelId="{0D52E845-9F40-4952-90D9-384CEF931CE0}" type="presOf" srcId="{1DCEDF10-3A68-4531-B848-53F45A2C9C06}" destId="{7979EAB6-5BF1-4C80-A805-BA1BFAC7673A}" srcOrd="0" destOrd="0" presId="urn:microsoft.com/office/officeart/2005/8/layout/orgChart1"/>
    <dgm:cxn modelId="{07E1C9E4-9F7D-4E65-8DBD-B618702AE0B1}" type="presOf" srcId="{E7A2BD50-E4D6-42B5-A1D3-F8E8DFA5A384}" destId="{864C4B28-505D-4522-AFD1-3FF03267170F}" srcOrd="1" destOrd="0" presId="urn:microsoft.com/office/officeart/2005/8/layout/orgChart1"/>
    <dgm:cxn modelId="{D13CCEDD-B18B-48FF-AED1-6CC847E202F6}" type="presParOf" srcId="{315F026C-5192-4325-B142-5354D42C9469}" destId="{E4AD7B93-4029-45AF-A384-4A7738DE86DE}" srcOrd="0" destOrd="0" presId="urn:microsoft.com/office/officeart/2005/8/layout/orgChart1"/>
    <dgm:cxn modelId="{9555822D-DD45-4AE7-8458-1A23196B88C4}" type="presParOf" srcId="{E4AD7B93-4029-45AF-A384-4A7738DE86DE}" destId="{01DD4A53-FD75-4EE1-B35A-4F7D444D7AA0}" srcOrd="0" destOrd="0" presId="urn:microsoft.com/office/officeart/2005/8/layout/orgChart1"/>
    <dgm:cxn modelId="{62AE8130-35AF-4292-AA1B-353764033F72}" type="presParOf" srcId="{01DD4A53-FD75-4EE1-B35A-4F7D444D7AA0}" destId="{7979EAB6-5BF1-4C80-A805-BA1BFAC7673A}" srcOrd="0" destOrd="0" presId="urn:microsoft.com/office/officeart/2005/8/layout/orgChart1"/>
    <dgm:cxn modelId="{F9911686-AAB2-4FE3-9263-FC26335BAD03}" type="presParOf" srcId="{01DD4A53-FD75-4EE1-B35A-4F7D444D7AA0}" destId="{B36DA23F-F50D-4A79-AC93-54D5A5A65993}" srcOrd="1" destOrd="0" presId="urn:microsoft.com/office/officeart/2005/8/layout/orgChart1"/>
    <dgm:cxn modelId="{9162E9E7-DCB5-4A82-B62C-A9C31477159F}" type="presParOf" srcId="{E4AD7B93-4029-45AF-A384-4A7738DE86DE}" destId="{F0C61EE1-577E-4D37-AA69-F6EC00444E5E}" srcOrd="1" destOrd="0" presId="urn:microsoft.com/office/officeart/2005/8/layout/orgChart1"/>
    <dgm:cxn modelId="{FBEBD1BD-5C46-449C-8690-7E6C1A62C247}" type="presParOf" srcId="{F0C61EE1-577E-4D37-AA69-F6EC00444E5E}" destId="{2B469BDB-3899-4A41-8D2B-3C75E93409F9}" srcOrd="0" destOrd="0" presId="urn:microsoft.com/office/officeart/2005/8/layout/orgChart1"/>
    <dgm:cxn modelId="{95B89139-FFB9-4B91-A86D-86168543BF0A}" type="presParOf" srcId="{F0C61EE1-577E-4D37-AA69-F6EC00444E5E}" destId="{214EBD23-AF29-4021-8AF8-D0AC4377FC8A}" srcOrd="1" destOrd="0" presId="urn:microsoft.com/office/officeart/2005/8/layout/orgChart1"/>
    <dgm:cxn modelId="{F17EF36A-6069-4B55-988B-DE3470A04DD2}" type="presParOf" srcId="{214EBD23-AF29-4021-8AF8-D0AC4377FC8A}" destId="{BDF138C0-0A52-4DB5-A1A2-3B19E5D1AD13}" srcOrd="0" destOrd="0" presId="urn:microsoft.com/office/officeart/2005/8/layout/orgChart1"/>
    <dgm:cxn modelId="{64C9B4FA-CCF7-493C-A57A-3C0984C26442}" type="presParOf" srcId="{BDF138C0-0A52-4DB5-A1A2-3B19E5D1AD13}" destId="{E1AE5722-C52A-49A8-9718-9657C9777130}" srcOrd="0" destOrd="0" presId="urn:microsoft.com/office/officeart/2005/8/layout/orgChart1"/>
    <dgm:cxn modelId="{E67A78D6-D044-4ABD-B5DD-124F538408C7}" type="presParOf" srcId="{BDF138C0-0A52-4DB5-A1A2-3B19E5D1AD13}" destId="{BB72B69F-3756-44BD-8FF0-716DC511AC43}" srcOrd="1" destOrd="0" presId="urn:microsoft.com/office/officeart/2005/8/layout/orgChart1"/>
    <dgm:cxn modelId="{2380BFD2-ABAE-4DA2-B768-65C3747A12A3}" type="presParOf" srcId="{214EBD23-AF29-4021-8AF8-D0AC4377FC8A}" destId="{4D5C597E-09CF-40AC-9C42-67AB722082B6}" srcOrd="1" destOrd="0" presId="urn:microsoft.com/office/officeart/2005/8/layout/orgChart1"/>
    <dgm:cxn modelId="{E9E44AC5-E4F0-415E-B2B6-959F255CCC5E}" type="presParOf" srcId="{214EBD23-AF29-4021-8AF8-D0AC4377FC8A}" destId="{F0C4C348-BE03-4717-9D36-AC07BDCCD5AC}" srcOrd="2" destOrd="0" presId="urn:microsoft.com/office/officeart/2005/8/layout/orgChart1"/>
    <dgm:cxn modelId="{117B2154-86EC-4E32-AF7A-C64EA1758054}" type="presParOf" srcId="{F0C61EE1-577E-4D37-AA69-F6EC00444E5E}" destId="{E6A94D6A-3A30-4808-ACE0-A6C96C4E905B}" srcOrd="2" destOrd="0" presId="urn:microsoft.com/office/officeart/2005/8/layout/orgChart1"/>
    <dgm:cxn modelId="{2173B927-1C0D-4D73-A337-B2174F850BAC}" type="presParOf" srcId="{F0C61EE1-577E-4D37-AA69-F6EC00444E5E}" destId="{6A0FACB2-CA9E-4DF6-8AFA-1DD7D0B24FC2}" srcOrd="3" destOrd="0" presId="urn:microsoft.com/office/officeart/2005/8/layout/orgChart1"/>
    <dgm:cxn modelId="{872DE836-2E07-45FD-B030-EB91EDD36E91}" type="presParOf" srcId="{6A0FACB2-CA9E-4DF6-8AFA-1DD7D0B24FC2}" destId="{C7845752-E10B-42B9-83F9-931EAE85149D}" srcOrd="0" destOrd="0" presId="urn:microsoft.com/office/officeart/2005/8/layout/orgChart1"/>
    <dgm:cxn modelId="{CA7A0891-F742-4F26-8E02-68B6EEFB08EA}" type="presParOf" srcId="{C7845752-E10B-42B9-83F9-931EAE85149D}" destId="{052B9DC6-3541-4F59-9069-EC8D3BF12093}" srcOrd="0" destOrd="0" presId="urn:microsoft.com/office/officeart/2005/8/layout/orgChart1"/>
    <dgm:cxn modelId="{99F5661E-B31C-4CF6-83D2-B726A344FFDA}" type="presParOf" srcId="{C7845752-E10B-42B9-83F9-931EAE85149D}" destId="{0004024E-4E2F-49E6-99FF-EEA22F5D4C80}" srcOrd="1" destOrd="0" presId="urn:microsoft.com/office/officeart/2005/8/layout/orgChart1"/>
    <dgm:cxn modelId="{191F2B04-3109-4DB3-ACA0-C72593F2F247}" type="presParOf" srcId="{6A0FACB2-CA9E-4DF6-8AFA-1DD7D0B24FC2}" destId="{D96B5CF4-653B-45C6-B8A5-5E7DB459CABE}" srcOrd="1" destOrd="0" presId="urn:microsoft.com/office/officeart/2005/8/layout/orgChart1"/>
    <dgm:cxn modelId="{CA8A5AEA-69A8-40D6-B475-23279CE2ACAD}" type="presParOf" srcId="{6A0FACB2-CA9E-4DF6-8AFA-1DD7D0B24FC2}" destId="{54AA6BE0-511F-4260-B0AD-3590870CF3A2}" srcOrd="2" destOrd="0" presId="urn:microsoft.com/office/officeart/2005/8/layout/orgChart1"/>
    <dgm:cxn modelId="{8A738A5C-DE1B-4FD4-9466-C1987FDC5C2E}" type="presParOf" srcId="{F0C61EE1-577E-4D37-AA69-F6EC00444E5E}" destId="{F1D589A0-8E89-4362-8FB8-91FCB927A979}" srcOrd="4" destOrd="0" presId="urn:microsoft.com/office/officeart/2005/8/layout/orgChart1"/>
    <dgm:cxn modelId="{699CCA33-4D8F-4CF8-BA98-723F0022F09A}" type="presParOf" srcId="{F0C61EE1-577E-4D37-AA69-F6EC00444E5E}" destId="{A047FAF8-77A2-4AA8-A38B-067EF1B585BE}" srcOrd="5" destOrd="0" presId="urn:microsoft.com/office/officeart/2005/8/layout/orgChart1"/>
    <dgm:cxn modelId="{095BA3DD-CE3A-4024-AEC6-A085C2EF616E}" type="presParOf" srcId="{A047FAF8-77A2-4AA8-A38B-067EF1B585BE}" destId="{8636FB44-5DE0-4CD4-8C39-82E8A2F2442B}" srcOrd="0" destOrd="0" presId="urn:microsoft.com/office/officeart/2005/8/layout/orgChart1"/>
    <dgm:cxn modelId="{7FA6B469-9BA4-4DD7-9C5D-BCF89DDC4896}" type="presParOf" srcId="{8636FB44-5DE0-4CD4-8C39-82E8A2F2442B}" destId="{8143F246-0A66-4651-B39C-3A44E23ACCF3}" srcOrd="0" destOrd="0" presId="urn:microsoft.com/office/officeart/2005/8/layout/orgChart1"/>
    <dgm:cxn modelId="{4DE3D9A6-61A4-402D-ABDD-2E2773A7D020}" type="presParOf" srcId="{8636FB44-5DE0-4CD4-8C39-82E8A2F2442B}" destId="{BC05637D-1B40-4874-B3E6-9FFDDEF75BB3}" srcOrd="1" destOrd="0" presId="urn:microsoft.com/office/officeart/2005/8/layout/orgChart1"/>
    <dgm:cxn modelId="{A9A78C34-8939-430F-BEC0-39612CAF70ED}" type="presParOf" srcId="{A047FAF8-77A2-4AA8-A38B-067EF1B585BE}" destId="{E883B067-EC2A-4C5E-A6C1-EB8ECB3089B7}" srcOrd="1" destOrd="0" presId="urn:microsoft.com/office/officeart/2005/8/layout/orgChart1"/>
    <dgm:cxn modelId="{D602565B-FAE8-40E0-A87E-10D5E8112772}" type="presParOf" srcId="{E883B067-EC2A-4C5E-A6C1-EB8ECB3089B7}" destId="{CBBD321A-9BAC-42D2-9027-98D5CD5DCA5B}" srcOrd="0" destOrd="0" presId="urn:microsoft.com/office/officeart/2005/8/layout/orgChart1"/>
    <dgm:cxn modelId="{761F24AC-4952-44EA-992F-471AD0E3B4D1}" type="presParOf" srcId="{E883B067-EC2A-4C5E-A6C1-EB8ECB3089B7}" destId="{CCD43A25-CAA0-4145-8094-E888CAF6168F}" srcOrd="1" destOrd="0" presId="urn:microsoft.com/office/officeart/2005/8/layout/orgChart1"/>
    <dgm:cxn modelId="{D7AF6D0A-7B29-4383-BD01-740D94DE4D7B}" type="presParOf" srcId="{CCD43A25-CAA0-4145-8094-E888CAF6168F}" destId="{D85115BF-7B1D-45D6-A36E-B8CED31C1BAF}" srcOrd="0" destOrd="0" presId="urn:microsoft.com/office/officeart/2005/8/layout/orgChart1"/>
    <dgm:cxn modelId="{2E926E08-7400-4AEF-B332-A7A9F2366226}" type="presParOf" srcId="{D85115BF-7B1D-45D6-A36E-B8CED31C1BAF}" destId="{27F8C72A-0E15-4075-8378-869E088BDB1C}" srcOrd="0" destOrd="0" presId="urn:microsoft.com/office/officeart/2005/8/layout/orgChart1"/>
    <dgm:cxn modelId="{BF01E304-82CF-4EEE-AC25-C693E838BD9D}" type="presParOf" srcId="{D85115BF-7B1D-45D6-A36E-B8CED31C1BAF}" destId="{864C4B28-505D-4522-AFD1-3FF03267170F}" srcOrd="1" destOrd="0" presId="urn:microsoft.com/office/officeart/2005/8/layout/orgChart1"/>
    <dgm:cxn modelId="{BC15A47D-B058-4665-903A-3F9CD5B5D4A5}" type="presParOf" srcId="{CCD43A25-CAA0-4145-8094-E888CAF6168F}" destId="{D81C06CF-E989-41D6-BDB2-AE5DBEC13A9E}" srcOrd="1" destOrd="0" presId="urn:microsoft.com/office/officeart/2005/8/layout/orgChart1"/>
    <dgm:cxn modelId="{1244E233-8BC2-4EFE-A070-A7C4B99D6E94}" type="presParOf" srcId="{CCD43A25-CAA0-4145-8094-E888CAF6168F}" destId="{C5D1C065-503D-47C3-9E69-494D3C39FD17}" srcOrd="2" destOrd="0" presId="urn:microsoft.com/office/officeart/2005/8/layout/orgChart1"/>
    <dgm:cxn modelId="{2312DD6D-118A-4B51-8364-40B058D0FA94}" type="presParOf" srcId="{E883B067-EC2A-4C5E-A6C1-EB8ECB3089B7}" destId="{6A9D4842-03A6-418D-83B2-72257F7AD511}" srcOrd="2" destOrd="0" presId="urn:microsoft.com/office/officeart/2005/8/layout/orgChart1"/>
    <dgm:cxn modelId="{24A152DF-9E68-4950-AC2B-6940EA0BF580}" type="presParOf" srcId="{E883B067-EC2A-4C5E-A6C1-EB8ECB3089B7}" destId="{A7153ACC-9FB4-4700-B163-14BD461D4625}" srcOrd="3" destOrd="0" presId="urn:microsoft.com/office/officeart/2005/8/layout/orgChart1"/>
    <dgm:cxn modelId="{B5E07F6E-4A93-482A-A595-9342579E3B5F}" type="presParOf" srcId="{A7153ACC-9FB4-4700-B163-14BD461D4625}" destId="{E0CCA5A0-FB5A-433D-86C6-15CF7CBF3D9E}" srcOrd="0" destOrd="0" presId="urn:microsoft.com/office/officeart/2005/8/layout/orgChart1"/>
    <dgm:cxn modelId="{0EEA49C4-B71A-4D48-BCBD-3C82BF5B339A}" type="presParOf" srcId="{E0CCA5A0-FB5A-433D-86C6-15CF7CBF3D9E}" destId="{645E0E61-9FA3-468E-85F2-671C7932D27E}" srcOrd="0" destOrd="0" presId="urn:microsoft.com/office/officeart/2005/8/layout/orgChart1"/>
    <dgm:cxn modelId="{D46E3A66-ED8C-4881-B592-FBE65FDB0A59}" type="presParOf" srcId="{E0CCA5A0-FB5A-433D-86C6-15CF7CBF3D9E}" destId="{2D551E3D-162B-4D18-9B6B-3ACA4A3AE951}" srcOrd="1" destOrd="0" presId="urn:microsoft.com/office/officeart/2005/8/layout/orgChart1"/>
    <dgm:cxn modelId="{F31227AF-1060-4A7F-9027-193837FC8F85}" type="presParOf" srcId="{A7153ACC-9FB4-4700-B163-14BD461D4625}" destId="{2878EDFE-6CCF-413B-B3DF-6F5258F4F9A9}" srcOrd="1" destOrd="0" presId="urn:microsoft.com/office/officeart/2005/8/layout/orgChart1"/>
    <dgm:cxn modelId="{F0E729F8-CF37-4968-9D19-5D2B91EE1F9D}" type="presParOf" srcId="{A7153ACC-9FB4-4700-B163-14BD461D4625}" destId="{70FC6675-C522-42C2-A62E-79D224151A10}" srcOrd="2" destOrd="0" presId="urn:microsoft.com/office/officeart/2005/8/layout/orgChart1"/>
    <dgm:cxn modelId="{E3DDA3DF-B25E-4058-966F-53EB84D61FA2}" type="presParOf" srcId="{E883B067-EC2A-4C5E-A6C1-EB8ECB3089B7}" destId="{3496041B-6709-4EDE-8CE6-253FC54ABC28}" srcOrd="4" destOrd="0" presId="urn:microsoft.com/office/officeart/2005/8/layout/orgChart1"/>
    <dgm:cxn modelId="{12A78F2B-8C21-40F9-8B8B-2BE97D00B776}" type="presParOf" srcId="{E883B067-EC2A-4C5E-A6C1-EB8ECB3089B7}" destId="{88AE146B-8742-4B5D-A2DA-3EB4695F514C}" srcOrd="5" destOrd="0" presId="urn:microsoft.com/office/officeart/2005/8/layout/orgChart1"/>
    <dgm:cxn modelId="{E1A22116-739F-46C0-91BC-54A1A5317618}" type="presParOf" srcId="{88AE146B-8742-4B5D-A2DA-3EB4695F514C}" destId="{8D778A15-D806-45BD-B089-2840E431A252}" srcOrd="0" destOrd="0" presId="urn:microsoft.com/office/officeart/2005/8/layout/orgChart1"/>
    <dgm:cxn modelId="{830EC99F-4E0D-432A-AB17-15DCC3DA8D91}" type="presParOf" srcId="{8D778A15-D806-45BD-B089-2840E431A252}" destId="{C6ADB4CC-4B71-40E7-A8AE-482557BECDB5}" srcOrd="0" destOrd="0" presId="urn:microsoft.com/office/officeart/2005/8/layout/orgChart1"/>
    <dgm:cxn modelId="{8761BFBB-E29B-4CED-B970-049205EC35B9}" type="presParOf" srcId="{8D778A15-D806-45BD-B089-2840E431A252}" destId="{E5D97F8A-DE1D-4F50-8A67-B82581894796}" srcOrd="1" destOrd="0" presId="urn:microsoft.com/office/officeart/2005/8/layout/orgChart1"/>
    <dgm:cxn modelId="{4F57AB19-12C8-4A20-B127-F524D65DEF1E}" type="presParOf" srcId="{88AE146B-8742-4B5D-A2DA-3EB4695F514C}" destId="{8D94AE47-1ABB-42AA-929F-7DD68E5C4222}" srcOrd="1" destOrd="0" presId="urn:microsoft.com/office/officeart/2005/8/layout/orgChart1"/>
    <dgm:cxn modelId="{0C255754-521B-4BF2-8A36-7CAE1468E0B9}" type="presParOf" srcId="{88AE146B-8742-4B5D-A2DA-3EB4695F514C}" destId="{79D6B113-0961-4468-BC04-1EC537314ECD}" srcOrd="2" destOrd="0" presId="urn:microsoft.com/office/officeart/2005/8/layout/orgChart1"/>
    <dgm:cxn modelId="{8BEF04A8-3FAB-42EC-B6B5-7495DF7D413E}" type="presParOf" srcId="{E883B067-EC2A-4C5E-A6C1-EB8ECB3089B7}" destId="{4F8C8A23-531D-46DD-B86E-64C423ADA5A9}" srcOrd="6" destOrd="0" presId="urn:microsoft.com/office/officeart/2005/8/layout/orgChart1"/>
    <dgm:cxn modelId="{AC48DE2B-D70A-4156-ABD2-B717D0C0A1B7}" type="presParOf" srcId="{E883B067-EC2A-4C5E-A6C1-EB8ECB3089B7}" destId="{B4C30ECC-CEC8-4A49-A8A1-B70B941E3F4B}" srcOrd="7" destOrd="0" presId="urn:microsoft.com/office/officeart/2005/8/layout/orgChart1"/>
    <dgm:cxn modelId="{B7B0835B-BB15-437B-952B-A41E0A7F0139}" type="presParOf" srcId="{B4C30ECC-CEC8-4A49-A8A1-B70B941E3F4B}" destId="{CD631966-41B3-446C-8C1B-A693A6DF2CF0}" srcOrd="0" destOrd="0" presId="urn:microsoft.com/office/officeart/2005/8/layout/orgChart1"/>
    <dgm:cxn modelId="{4EEB7B2A-AECD-4274-8785-74E709CDA27B}" type="presParOf" srcId="{CD631966-41B3-446C-8C1B-A693A6DF2CF0}" destId="{FA2653DC-A5A3-412D-8568-A16D2B113367}" srcOrd="0" destOrd="0" presId="urn:microsoft.com/office/officeart/2005/8/layout/orgChart1"/>
    <dgm:cxn modelId="{4DF48C0B-832F-4979-9EB5-BDA6FDFED246}" type="presParOf" srcId="{CD631966-41B3-446C-8C1B-A693A6DF2CF0}" destId="{D613FF08-475F-4205-84CF-FC6188EE43E4}" srcOrd="1" destOrd="0" presId="urn:microsoft.com/office/officeart/2005/8/layout/orgChart1"/>
    <dgm:cxn modelId="{03A12D0A-87FD-4385-A358-495CE4C044F0}" type="presParOf" srcId="{B4C30ECC-CEC8-4A49-A8A1-B70B941E3F4B}" destId="{CEB2AC7D-D756-41AB-B682-F3D74AE32ACF}" srcOrd="1" destOrd="0" presId="urn:microsoft.com/office/officeart/2005/8/layout/orgChart1"/>
    <dgm:cxn modelId="{7EB5F465-C70A-4921-8A85-6054B4302F44}" type="presParOf" srcId="{B4C30ECC-CEC8-4A49-A8A1-B70B941E3F4B}" destId="{53019A48-9071-42B1-AF8B-45CE43959904}" srcOrd="2" destOrd="0" presId="urn:microsoft.com/office/officeart/2005/8/layout/orgChart1"/>
    <dgm:cxn modelId="{1C7271FE-CE99-49C3-BA8F-14CA9BB2F4ED}" type="presParOf" srcId="{E883B067-EC2A-4C5E-A6C1-EB8ECB3089B7}" destId="{529F1382-BF72-476E-8125-D082486BB26D}" srcOrd="8" destOrd="0" presId="urn:microsoft.com/office/officeart/2005/8/layout/orgChart1"/>
    <dgm:cxn modelId="{056A2ADF-17A4-4079-8468-8EB4742C52DC}" type="presParOf" srcId="{E883B067-EC2A-4C5E-A6C1-EB8ECB3089B7}" destId="{DD95180B-EDFC-4C88-A7F7-216596E785CE}" srcOrd="9" destOrd="0" presId="urn:microsoft.com/office/officeart/2005/8/layout/orgChart1"/>
    <dgm:cxn modelId="{06F8C44B-919F-40DE-9D36-65D65DB9421E}" type="presParOf" srcId="{DD95180B-EDFC-4C88-A7F7-216596E785CE}" destId="{B3B6662B-B48D-4DA1-83DF-171A13B570F2}" srcOrd="0" destOrd="0" presId="urn:microsoft.com/office/officeart/2005/8/layout/orgChart1"/>
    <dgm:cxn modelId="{1D6AC7C9-C2E6-47DB-A96F-E8D13A6EE467}" type="presParOf" srcId="{B3B6662B-B48D-4DA1-83DF-171A13B570F2}" destId="{98D7EF80-F2F4-4B42-8954-8020DA21F030}" srcOrd="0" destOrd="0" presId="urn:microsoft.com/office/officeart/2005/8/layout/orgChart1"/>
    <dgm:cxn modelId="{65E886A2-72CB-46E3-808D-F5BCA5F760FC}" type="presParOf" srcId="{B3B6662B-B48D-4DA1-83DF-171A13B570F2}" destId="{889DCFC3-4B3B-4064-8367-31D6E80983EB}" srcOrd="1" destOrd="0" presId="urn:microsoft.com/office/officeart/2005/8/layout/orgChart1"/>
    <dgm:cxn modelId="{2FB711EE-1497-47CF-9D7B-B91AD69A7D2E}" type="presParOf" srcId="{DD95180B-EDFC-4C88-A7F7-216596E785CE}" destId="{0D7C002F-A602-40A0-B466-E8B3D6F9359A}" srcOrd="1" destOrd="0" presId="urn:microsoft.com/office/officeart/2005/8/layout/orgChart1"/>
    <dgm:cxn modelId="{0DD8D8C0-18C4-4008-BD94-45336231FB4C}" type="presParOf" srcId="{DD95180B-EDFC-4C88-A7F7-216596E785CE}" destId="{72E65438-4C7F-4223-9E60-CC28DB2347FA}" srcOrd="2" destOrd="0" presId="urn:microsoft.com/office/officeart/2005/8/layout/orgChart1"/>
    <dgm:cxn modelId="{23B93EBA-5EAF-4806-BCED-BA81B01B2A94}" type="presParOf" srcId="{A047FAF8-77A2-4AA8-A38B-067EF1B585BE}" destId="{5DC4C52D-54CB-4591-98A4-078F0002A301}" srcOrd="2" destOrd="0" presId="urn:microsoft.com/office/officeart/2005/8/layout/orgChart1"/>
    <dgm:cxn modelId="{C3A44786-D3CD-433C-9D85-FB11B74C02F3}" type="presParOf" srcId="{E4AD7B93-4029-45AF-A384-4A7738DE86DE}" destId="{E45FD5DC-54A3-47BF-A38E-6FB27F6A684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D50906D-C7E2-4978-A068-FD69144A2463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IE"/>
        </a:p>
      </dgm:t>
    </dgm:pt>
    <dgm:pt modelId="{839CBA6C-D827-44DC-B2FF-ED6969D7000D}">
      <dgm:prSet phldrT="[Text]"/>
      <dgm:spPr>
        <a:xfrm>
          <a:off x="3772371" y="1224"/>
          <a:ext cx="1066045" cy="533022"/>
        </a:xfrm>
      </dgm:spPr>
      <dgm:t>
        <a:bodyPr/>
        <a:lstStyle/>
        <a:p>
          <a:r>
            <a:rPr lang="en-IE" b="1" dirty="0" smtClean="0">
              <a:latin typeface="Calibri" panose="020F0502020204030204"/>
              <a:ea typeface="+mn-ea"/>
              <a:cs typeface="+mn-cs"/>
            </a:rPr>
            <a:t>Pre event</a:t>
          </a:r>
          <a:endParaRPr lang="en-IE" b="1" dirty="0">
            <a:latin typeface="Calibri" panose="020F0502020204030204"/>
            <a:ea typeface="+mn-ea"/>
            <a:cs typeface="+mn-cs"/>
          </a:endParaRPr>
        </a:p>
      </dgm:t>
    </dgm:pt>
    <dgm:pt modelId="{9C280FD7-168A-49D1-8A89-AE5ADAAEF244}" type="parTrans" cxnId="{93234085-249C-417F-92F9-13A9340D5FE8}">
      <dgm:prSet/>
      <dgm:spPr/>
      <dgm:t>
        <a:bodyPr/>
        <a:lstStyle/>
        <a:p>
          <a:endParaRPr lang="en-IE"/>
        </a:p>
      </dgm:t>
    </dgm:pt>
    <dgm:pt modelId="{43D4785E-F0B0-40FC-8946-D93F6F2880A1}" type="sibTrans" cxnId="{93234085-249C-417F-92F9-13A9340D5FE8}">
      <dgm:prSet/>
      <dgm:spPr/>
      <dgm:t>
        <a:bodyPr/>
        <a:lstStyle/>
        <a:p>
          <a:endParaRPr lang="en-IE"/>
        </a:p>
      </dgm:t>
    </dgm:pt>
    <dgm:pt modelId="{76DA6869-669A-4471-84BC-33B6025FB7E1}">
      <dgm:prSet phldrT="[Text]"/>
      <dgm:spPr>
        <a:xfrm>
          <a:off x="3127414" y="758116"/>
          <a:ext cx="1066045" cy="533022"/>
        </a:xfrm>
      </dgm:spPr>
      <dgm:t>
        <a:bodyPr/>
        <a:lstStyle/>
        <a:p>
          <a:r>
            <a:rPr lang="en-IE" dirty="0" smtClean="0">
              <a:latin typeface="Calibri" panose="020F0502020204030204"/>
              <a:ea typeface="+mn-ea"/>
              <a:cs typeface="+mn-cs"/>
            </a:rPr>
            <a:t>Prior controls</a:t>
          </a:r>
          <a:endParaRPr lang="en-IE" dirty="0">
            <a:latin typeface="Calibri" panose="020F0502020204030204"/>
            <a:ea typeface="+mn-ea"/>
            <a:cs typeface="+mn-cs"/>
          </a:endParaRPr>
        </a:p>
      </dgm:t>
    </dgm:pt>
    <dgm:pt modelId="{724C314A-9843-4281-AD20-7BA2132258D5}" type="parTrans" cxnId="{62F65A0A-FE9C-4300-9807-48F848ED1C1F}">
      <dgm:prSet/>
      <dgm:spPr>
        <a:xfrm>
          <a:off x="3660436" y="534247"/>
          <a:ext cx="644957" cy="223869"/>
        </a:xfrm>
      </dgm:spPr>
      <dgm:t>
        <a:bodyPr/>
        <a:lstStyle/>
        <a:p>
          <a:endParaRPr lang="en-IE"/>
        </a:p>
      </dgm:t>
    </dgm:pt>
    <dgm:pt modelId="{4078D14A-A52D-44AB-A9F6-C1F23A80C672}" type="sibTrans" cxnId="{62F65A0A-FE9C-4300-9807-48F848ED1C1F}">
      <dgm:prSet/>
      <dgm:spPr/>
      <dgm:t>
        <a:bodyPr/>
        <a:lstStyle/>
        <a:p>
          <a:endParaRPr lang="en-IE"/>
        </a:p>
      </dgm:t>
    </dgm:pt>
    <dgm:pt modelId="{B180E949-020A-46C6-A172-582B46B75A26}">
      <dgm:prSet phldrT="[Text]"/>
      <dgm:spPr>
        <a:xfrm>
          <a:off x="4417329" y="758116"/>
          <a:ext cx="1066045" cy="533022"/>
        </a:xfrm>
      </dgm:spPr>
      <dgm:t>
        <a:bodyPr/>
        <a:lstStyle/>
        <a:p>
          <a:r>
            <a:rPr lang="en-IE" dirty="0" smtClean="0">
              <a:latin typeface="Calibri" panose="020F0502020204030204"/>
              <a:ea typeface="+mn-ea"/>
              <a:cs typeface="+mn-cs"/>
            </a:rPr>
            <a:t>Deficits in care</a:t>
          </a:r>
          <a:endParaRPr lang="en-IE" dirty="0">
            <a:latin typeface="Calibri" panose="020F0502020204030204"/>
            <a:ea typeface="+mn-ea"/>
            <a:cs typeface="+mn-cs"/>
          </a:endParaRPr>
        </a:p>
      </dgm:t>
    </dgm:pt>
    <dgm:pt modelId="{D93527BC-0FA7-4DD9-B975-C39731152822}" type="parTrans" cxnId="{0D757A1D-1E22-40EF-8C21-FED56983F661}">
      <dgm:prSet/>
      <dgm:spPr>
        <a:xfrm>
          <a:off x="4305394" y="534247"/>
          <a:ext cx="644957" cy="223869"/>
        </a:xfrm>
      </dgm:spPr>
      <dgm:t>
        <a:bodyPr/>
        <a:lstStyle/>
        <a:p>
          <a:endParaRPr lang="en-IE"/>
        </a:p>
      </dgm:t>
    </dgm:pt>
    <dgm:pt modelId="{A2914489-DF62-4AEE-9FC0-E4DC541772B7}" type="sibTrans" cxnId="{0D757A1D-1E22-40EF-8C21-FED56983F661}">
      <dgm:prSet/>
      <dgm:spPr/>
      <dgm:t>
        <a:bodyPr/>
        <a:lstStyle/>
        <a:p>
          <a:endParaRPr lang="en-IE"/>
        </a:p>
      </dgm:t>
    </dgm:pt>
    <dgm:pt modelId="{9D183C71-F37A-4B56-AEA6-198850A5A004}">
      <dgm:prSet phldrT="[Text]"/>
      <dgm:spPr>
        <a:xfrm>
          <a:off x="4683840" y="1515008"/>
          <a:ext cx="1066045" cy="533022"/>
        </a:xfrm>
      </dgm:spPr>
      <dgm:t>
        <a:bodyPr/>
        <a:lstStyle/>
        <a:p>
          <a:r>
            <a:rPr lang="en-IE" dirty="0" smtClean="0">
              <a:latin typeface="Calibri" panose="020F0502020204030204"/>
              <a:ea typeface="+mn-ea"/>
              <a:cs typeface="+mn-cs"/>
            </a:rPr>
            <a:t>Insufficient staff or resources</a:t>
          </a:r>
          <a:endParaRPr lang="en-IE" dirty="0">
            <a:latin typeface="Calibri" panose="020F0502020204030204"/>
            <a:ea typeface="+mn-ea"/>
            <a:cs typeface="+mn-cs"/>
          </a:endParaRPr>
        </a:p>
      </dgm:t>
    </dgm:pt>
    <dgm:pt modelId="{783E5610-2888-4D4A-94E1-554AE9B2F584}" type="parTrans" cxnId="{96FDFAD3-427A-42D6-87C3-598AE752CD9C}">
      <dgm:prSet/>
      <dgm:spPr>
        <a:xfrm>
          <a:off x="4523933" y="1291139"/>
          <a:ext cx="159906" cy="490380"/>
        </a:xfrm>
      </dgm:spPr>
      <dgm:t>
        <a:bodyPr/>
        <a:lstStyle/>
        <a:p>
          <a:endParaRPr lang="en-IE"/>
        </a:p>
      </dgm:t>
    </dgm:pt>
    <dgm:pt modelId="{D12E32B2-B72A-420D-921F-26BDEDD8465E}" type="sibTrans" cxnId="{96FDFAD3-427A-42D6-87C3-598AE752CD9C}">
      <dgm:prSet/>
      <dgm:spPr/>
      <dgm:t>
        <a:bodyPr/>
        <a:lstStyle/>
        <a:p>
          <a:endParaRPr lang="en-IE"/>
        </a:p>
      </dgm:t>
    </dgm:pt>
    <dgm:pt modelId="{6AE4B74A-4802-4FCE-ABB0-3383E070163D}">
      <dgm:prSet phldrT="[Text]"/>
      <dgm:spPr>
        <a:xfrm>
          <a:off x="4683840" y="2271901"/>
          <a:ext cx="1066045" cy="533022"/>
        </a:xfrm>
      </dgm:spPr>
      <dgm:t>
        <a:bodyPr/>
        <a:lstStyle/>
        <a:p>
          <a:r>
            <a:rPr lang="en-IE" dirty="0" smtClean="0">
              <a:latin typeface="Calibri" panose="020F0502020204030204"/>
              <a:ea typeface="+mn-ea"/>
              <a:cs typeface="+mn-cs"/>
            </a:rPr>
            <a:t>Omission</a:t>
          </a:r>
          <a:endParaRPr lang="en-IE" dirty="0">
            <a:latin typeface="Calibri" panose="020F0502020204030204"/>
            <a:ea typeface="+mn-ea"/>
            <a:cs typeface="+mn-cs"/>
          </a:endParaRPr>
        </a:p>
      </dgm:t>
    </dgm:pt>
    <dgm:pt modelId="{5C5DFA77-B340-4E4D-9F2C-8B12311F750D}" type="parTrans" cxnId="{F9B13E68-40BA-4CBF-88B9-5D5E80DFAE2A}">
      <dgm:prSet/>
      <dgm:spPr>
        <a:xfrm>
          <a:off x="4523933" y="1291139"/>
          <a:ext cx="159906" cy="1247273"/>
        </a:xfrm>
      </dgm:spPr>
      <dgm:t>
        <a:bodyPr/>
        <a:lstStyle/>
        <a:p>
          <a:endParaRPr lang="en-IE"/>
        </a:p>
      </dgm:t>
    </dgm:pt>
    <dgm:pt modelId="{590D4436-9E11-46D7-936C-347A36BDA519}" type="sibTrans" cxnId="{F9B13E68-40BA-4CBF-88B9-5D5E80DFAE2A}">
      <dgm:prSet/>
      <dgm:spPr/>
      <dgm:t>
        <a:bodyPr/>
        <a:lstStyle/>
        <a:p>
          <a:endParaRPr lang="en-IE"/>
        </a:p>
      </dgm:t>
    </dgm:pt>
    <dgm:pt modelId="{B0AA61E2-8352-4254-A45F-E59E92C3D8B4}">
      <dgm:prSet phldrT="[Text]"/>
      <dgm:spPr>
        <a:xfrm>
          <a:off x="4683840" y="3028793"/>
          <a:ext cx="1066045" cy="533022"/>
        </a:xfrm>
      </dgm:spPr>
      <dgm:t>
        <a:bodyPr/>
        <a:lstStyle/>
        <a:p>
          <a:r>
            <a:rPr lang="en-IE" dirty="0" smtClean="0">
              <a:latin typeface="Calibri" panose="020F0502020204030204"/>
              <a:ea typeface="+mn-ea"/>
              <a:cs typeface="+mn-cs"/>
            </a:rPr>
            <a:t>Not under RCF’s care</a:t>
          </a:r>
          <a:endParaRPr lang="en-IE" dirty="0">
            <a:latin typeface="Calibri" panose="020F0502020204030204"/>
            <a:ea typeface="+mn-ea"/>
            <a:cs typeface="+mn-cs"/>
          </a:endParaRPr>
        </a:p>
      </dgm:t>
    </dgm:pt>
    <dgm:pt modelId="{5329C56B-7320-4E8B-80FF-28C1208CAF33}" type="parTrans" cxnId="{22F836D0-5894-4E1F-8F56-A94D708DC4E7}">
      <dgm:prSet/>
      <dgm:spPr>
        <a:xfrm>
          <a:off x="4523933" y="1291139"/>
          <a:ext cx="159906" cy="2004165"/>
        </a:xfrm>
      </dgm:spPr>
      <dgm:t>
        <a:bodyPr/>
        <a:lstStyle/>
        <a:p>
          <a:endParaRPr lang="en-IE"/>
        </a:p>
      </dgm:t>
    </dgm:pt>
    <dgm:pt modelId="{9D30A044-4781-4536-B2EE-07EA248CAF40}" type="sibTrans" cxnId="{22F836D0-5894-4E1F-8F56-A94D708DC4E7}">
      <dgm:prSet/>
      <dgm:spPr/>
      <dgm:t>
        <a:bodyPr/>
        <a:lstStyle/>
        <a:p>
          <a:endParaRPr lang="en-IE"/>
        </a:p>
      </dgm:t>
    </dgm:pt>
    <dgm:pt modelId="{74225047-9B07-44ED-A932-ED21DE735EFA}">
      <dgm:prSet phldrT="[Text]"/>
      <dgm:spPr>
        <a:xfrm>
          <a:off x="4683840" y="3785685"/>
          <a:ext cx="1066045" cy="533022"/>
        </a:xfrm>
      </dgm:spPr>
      <dgm:t>
        <a:bodyPr/>
        <a:lstStyle/>
        <a:p>
          <a:r>
            <a:rPr lang="en-IE" dirty="0" smtClean="0">
              <a:latin typeface="Calibri" panose="020F0502020204030204"/>
              <a:ea typeface="+mn-ea"/>
              <a:cs typeface="+mn-cs"/>
            </a:rPr>
            <a:t>Repetitive pattern</a:t>
          </a:r>
          <a:endParaRPr lang="en-IE" dirty="0">
            <a:latin typeface="Calibri" panose="020F0502020204030204"/>
            <a:ea typeface="+mn-ea"/>
            <a:cs typeface="+mn-cs"/>
          </a:endParaRPr>
        </a:p>
      </dgm:t>
    </dgm:pt>
    <dgm:pt modelId="{BA9185F6-C192-42E9-A280-D50910A097B5}" type="parTrans" cxnId="{F664B2B1-B11C-4954-B8D0-3E22D582F0F4}">
      <dgm:prSet/>
      <dgm:spPr>
        <a:xfrm>
          <a:off x="4523933" y="1291139"/>
          <a:ext cx="159906" cy="2761057"/>
        </a:xfrm>
      </dgm:spPr>
      <dgm:t>
        <a:bodyPr/>
        <a:lstStyle/>
        <a:p>
          <a:endParaRPr lang="en-IE"/>
        </a:p>
      </dgm:t>
    </dgm:pt>
    <dgm:pt modelId="{F6F48A6D-ACA9-4229-A795-74B17627EB66}" type="sibTrans" cxnId="{F664B2B1-B11C-4954-B8D0-3E22D582F0F4}">
      <dgm:prSet/>
      <dgm:spPr/>
      <dgm:t>
        <a:bodyPr/>
        <a:lstStyle/>
        <a:p>
          <a:endParaRPr lang="en-IE"/>
        </a:p>
      </dgm:t>
    </dgm:pt>
    <dgm:pt modelId="{CAA3D584-8E68-4F2E-8147-4851E14A3747}">
      <dgm:prSet phldrT="[Text]"/>
      <dgm:spPr>
        <a:xfrm>
          <a:off x="4683840" y="4542577"/>
          <a:ext cx="1066045" cy="533022"/>
        </a:xfrm>
      </dgm:spPr>
      <dgm:t>
        <a:bodyPr/>
        <a:lstStyle/>
        <a:p>
          <a:r>
            <a:rPr lang="en-IE" dirty="0" smtClean="0">
              <a:latin typeface="Calibri" panose="020F0502020204030204"/>
              <a:ea typeface="+mn-ea"/>
              <a:cs typeface="+mn-cs"/>
            </a:rPr>
            <a:t>Sleeping on duty</a:t>
          </a:r>
          <a:endParaRPr lang="en-IE" dirty="0">
            <a:latin typeface="Calibri" panose="020F0502020204030204"/>
            <a:ea typeface="+mn-ea"/>
            <a:cs typeface="+mn-cs"/>
          </a:endParaRPr>
        </a:p>
      </dgm:t>
    </dgm:pt>
    <dgm:pt modelId="{6ED741E0-AC11-4A26-9654-632F04172A9D}" type="parTrans" cxnId="{9E7BA8A4-6B79-467D-A668-35C1983067AB}">
      <dgm:prSet/>
      <dgm:spPr>
        <a:xfrm>
          <a:off x="4523933" y="1291139"/>
          <a:ext cx="159906" cy="3517949"/>
        </a:xfrm>
      </dgm:spPr>
      <dgm:t>
        <a:bodyPr/>
        <a:lstStyle/>
        <a:p>
          <a:endParaRPr lang="en-IE"/>
        </a:p>
      </dgm:t>
    </dgm:pt>
    <dgm:pt modelId="{2976B4EB-2909-4D50-82A1-42CC20EDA306}" type="sibTrans" cxnId="{9E7BA8A4-6B79-467D-A668-35C1983067AB}">
      <dgm:prSet/>
      <dgm:spPr/>
      <dgm:t>
        <a:bodyPr/>
        <a:lstStyle/>
        <a:p>
          <a:endParaRPr lang="en-IE"/>
        </a:p>
      </dgm:t>
    </dgm:pt>
    <dgm:pt modelId="{3BACAD9E-E8F3-48DF-BCE8-CA1C40C1AD83}" type="pres">
      <dgm:prSet presAssocID="{7D50906D-C7E2-4978-A068-FD69144A246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IE"/>
        </a:p>
      </dgm:t>
    </dgm:pt>
    <dgm:pt modelId="{EA2B74F7-8370-409A-9EF2-C3DD6CD9F15F}" type="pres">
      <dgm:prSet presAssocID="{839CBA6C-D827-44DC-B2FF-ED6969D7000D}" presName="hierRoot1" presStyleCnt="0">
        <dgm:presLayoutVars>
          <dgm:hierBranch/>
        </dgm:presLayoutVars>
      </dgm:prSet>
      <dgm:spPr/>
      <dgm:t>
        <a:bodyPr/>
        <a:lstStyle/>
        <a:p>
          <a:endParaRPr lang="en-IE"/>
        </a:p>
      </dgm:t>
    </dgm:pt>
    <dgm:pt modelId="{3B964E6A-6983-4443-8ABB-509A1D066D4A}" type="pres">
      <dgm:prSet presAssocID="{839CBA6C-D827-44DC-B2FF-ED6969D7000D}" presName="rootComposite1" presStyleCnt="0"/>
      <dgm:spPr/>
      <dgm:t>
        <a:bodyPr/>
        <a:lstStyle/>
        <a:p>
          <a:endParaRPr lang="en-IE"/>
        </a:p>
      </dgm:t>
    </dgm:pt>
    <dgm:pt modelId="{7A471ED9-B71C-47A0-9DB8-0E542C19DCB5}" type="pres">
      <dgm:prSet presAssocID="{839CBA6C-D827-44DC-B2FF-ED6969D7000D}" presName="rootText1" presStyleLbl="node0" presStyleIdx="0" presStyleCnt="1" custLinFactNeighborX="-6309" custLinFactNeighborY="0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IE"/>
        </a:p>
      </dgm:t>
    </dgm:pt>
    <dgm:pt modelId="{08FC4D43-7CC7-46FE-B1EB-34332FA96B61}" type="pres">
      <dgm:prSet presAssocID="{839CBA6C-D827-44DC-B2FF-ED6969D7000D}" presName="rootConnector1" presStyleLbl="node1" presStyleIdx="0" presStyleCnt="0"/>
      <dgm:spPr/>
      <dgm:t>
        <a:bodyPr/>
        <a:lstStyle/>
        <a:p>
          <a:endParaRPr lang="en-IE"/>
        </a:p>
      </dgm:t>
    </dgm:pt>
    <dgm:pt modelId="{D9E79D8F-5557-402E-868E-5ACEB06C6C42}" type="pres">
      <dgm:prSet presAssocID="{839CBA6C-D827-44DC-B2FF-ED6969D7000D}" presName="hierChild2" presStyleCnt="0"/>
      <dgm:spPr/>
      <dgm:t>
        <a:bodyPr/>
        <a:lstStyle/>
        <a:p>
          <a:endParaRPr lang="en-IE"/>
        </a:p>
      </dgm:t>
    </dgm:pt>
    <dgm:pt modelId="{2D5546C3-A0A9-4718-8094-0F69BFF11FF9}" type="pres">
      <dgm:prSet presAssocID="{724C314A-9843-4281-AD20-7BA2132258D5}" presName="Name35" presStyleLbl="parChTrans1D2" presStyleIdx="0" presStyleCnt="2"/>
      <dgm:spPr>
        <a:custGeom>
          <a:avLst/>
          <a:gdLst/>
          <a:ahLst/>
          <a:cxnLst/>
          <a:rect l="0" t="0" r="0" b="0"/>
          <a:pathLst>
            <a:path>
              <a:moveTo>
                <a:pt x="644957" y="0"/>
              </a:moveTo>
              <a:lnTo>
                <a:pt x="644957" y="111934"/>
              </a:lnTo>
              <a:lnTo>
                <a:pt x="0" y="111934"/>
              </a:lnTo>
              <a:lnTo>
                <a:pt x="0" y="223869"/>
              </a:lnTo>
            </a:path>
          </a:pathLst>
        </a:custGeom>
      </dgm:spPr>
      <dgm:t>
        <a:bodyPr/>
        <a:lstStyle/>
        <a:p>
          <a:endParaRPr lang="en-IE"/>
        </a:p>
      </dgm:t>
    </dgm:pt>
    <dgm:pt modelId="{A8D8B5C8-27DD-4015-B849-D6D2D2845A57}" type="pres">
      <dgm:prSet presAssocID="{76DA6869-669A-4471-84BC-33B6025FB7E1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E"/>
        </a:p>
      </dgm:t>
    </dgm:pt>
    <dgm:pt modelId="{76BFA212-0C46-417F-BA5C-902F24A2BEDB}" type="pres">
      <dgm:prSet presAssocID="{76DA6869-669A-4471-84BC-33B6025FB7E1}" presName="rootComposite" presStyleCnt="0"/>
      <dgm:spPr/>
      <dgm:t>
        <a:bodyPr/>
        <a:lstStyle/>
        <a:p>
          <a:endParaRPr lang="en-IE"/>
        </a:p>
      </dgm:t>
    </dgm:pt>
    <dgm:pt modelId="{1ACE5610-125B-4F8F-BB1D-86C0D3558F79}" type="pres">
      <dgm:prSet presAssocID="{76DA6869-669A-4471-84BC-33B6025FB7E1}" presName="rootText" presStyleLbl="node2" presStyleIdx="0" presStyleCnt="2" custLinFactNeighborY="-14721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IE"/>
        </a:p>
      </dgm:t>
    </dgm:pt>
    <dgm:pt modelId="{C7FFC7F6-2B37-45CE-8071-28D4656DE10F}" type="pres">
      <dgm:prSet presAssocID="{76DA6869-669A-4471-84BC-33B6025FB7E1}" presName="rootConnector" presStyleLbl="node2" presStyleIdx="0" presStyleCnt="2"/>
      <dgm:spPr/>
      <dgm:t>
        <a:bodyPr/>
        <a:lstStyle/>
        <a:p>
          <a:endParaRPr lang="en-IE"/>
        </a:p>
      </dgm:t>
    </dgm:pt>
    <dgm:pt modelId="{36C43EF4-28FA-4E87-A43E-4FD05DCE66B2}" type="pres">
      <dgm:prSet presAssocID="{76DA6869-669A-4471-84BC-33B6025FB7E1}" presName="hierChild4" presStyleCnt="0"/>
      <dgm:spPr/>
      <dgm:t>
        <a:bodyPr/>
        <a:lstStyle/>
        <a:p>
          <a:endParaRPr lang="en-IE"/>
        </a:p>
      </dgm:t>
    </dgm:pt>
    <dgm:pt modelId="{C55DDD79-572B-406D-92C2-EDC4CD0DD572}" type="pres">
      <dgm:prSet presAssocID="{76DA6869-669A-4471-84BC-33B6025FB7E1}" presName="hierChild5" presStyleCnt="0"/>
      <dgm:spPr/>
      <dgm:t>
        <a:bodyPr/>
        <a:lstStyle/>
        <a:p>
          <a:endParaRPr lang="en-IE"/>
        </a:p>
      </dgm:t>
    </dgm:pt>
    <dgm:pt modelId="{3B1F503E-D4D4-4BF1-8EBF-301669B1D5D5}" type="pres">
      <dgm:prSet presAssocID="{D93527BC-0FA7-4DD9-B975-C39731152822}" presName="Name35" presStyleLbl="parChTrans1D2" presStyleIdx="1" presStyleCnt="2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1934"/>
              </a:lnTo>
              <a:lnTo>
                <a:pt x="644957" y="111934"/>
              </a:lnTo>
              <a:lnTo>
                <a:pt x="644957" y="223869"/>
              </a:lnTo>
            </a:path>
          </a:pathLst>
        </a:custGeom>
      </dgm:spPr>
      <dgm:t>
        <a:bodyPr/>
        <a:lstStyle/>
        <a:p>
          <a:endParaRPr lang="en-IE"/>
        </a:p>
      </dgm:t>
    </dgm:pt>
    <dgm:pt modelId="{22E87B82-C0A1-49D5-AD79-F3605E440EDA}" type="pres">
      <dgm:prSet presAssocID="{B180E949-020A-46C6-A172-582B46B75A26}" presName="hierRoot2" presStyleCnt="0">
        <dgm:presLayoutVars>
          <dgm:hierBranch/>
        </dgm:presLayoutVars>
      </dgm:prSet>
      <dgm:spPr/>
      <dgm:t>
        <a:bodyPr/>
        <a:lstStyle/>
        <a:p>
          <a:endParaRPr lang="en-IE"/>
        </a:p>
      </dgm:t>
    </dgm:pt>
    <dgm:pt modelId="{7BD6A7A0-1DF6-4548-8F91-B6D5AD2FA0A3}" type="pres">
      <dgm:prSet presAssocID="{B180E949-020A-46C6-A172-582B46B75A26}" presName="rootComposite" presStyleCnt="0"/>
      <dgm:spPr/>
      <dgm:t>
        <a:bodyPr/>
        <a:lstStyle/>
        <a:p>
          <a:endParaRPr lang="en-IE"/>
        </a:p>
      </dgm:t>
    </dgm:pt>
    <dgm:pt modelId="{409C535C-8098-4B81-9109-B9507D60FE1B}" type="pres">
      <dgm:prSet presAssocID="{B180E949-020A-46C6-A172-582B46B75A26}" presName="rootText" presStyleLbl="node2" presStyleIdx="1" presStyleCnt="2" custLinFactNeighborY="-16824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IE"/>
        </a:p>
      </dgm:t>
    </dgm:pt>
    <dgm:pt modelId="{22781B6F-C2EF-4589-842D-12EBB078C4CB}" type="pres">
      <dgm:prSet presAssocID="{B180E949-020A-46C6-A172-582B46B75A26}" presName="rootConnector" presStyleLbl="node2" presStyleIdx="1" presStyleCnt="2"/>
      <dgm:spPr/>
      <dgm:t>
        <a:bodyPr/>
        <a:lstStyle/>
        <a:p>
          <a:endParaRPr lang="en-IE"/>
        </a:p>
      </dgm:t>
    </dgm:pt>
    <dgm:pt modelId="{E9FD9060-F64C-445B-A9DD-B183D8CF396C}" type="pres">
      <dgm:prSet presAssocID="{B180E949-020A-46C6-A172-582B46B75A26}" presName="hierChild4" presStyleCnt="0"/>
      <dgm:spPr/>
      <dgm:t>
        <a:bodyPr/>
        <a:lstStyle/>
        <a:p>
          <a:endParaRPr lang="en-IE"/>
        </a:p>
      </dgm:t>
    </dgm:pt>
    <dgm:pt modelId="{59069B5F-0D84-4526-A354-88A9D7C2DA85}" type="pres">
      <dgm:prSet presAssocID="{783E5610-2888-4D4A-94E1-554AE9B2F584}" presName="Name35" presStyleLbl="parChTrans1D3" presStyleIdx="0" presStyleCnt="5"/>
      <dgm:spPr/>
      <dgm:t>
        <a:bodyPr/>
        <a:lstStyle/>
        <a:p>
          <a:endParaRPr lang="en-IE"/>
        </a:p>
      </dgm:t>
    </dgm:pt>
    <dgm:pt modelId="{E50555AC-9855-484B-BC49-AB18F7927B40}" type="pres">
      <dgm:prSet presAssocID="{9D183C71-F37A-4B56-AEA6-198850A5A004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E"/>
        </a:p>
      </dgm:t>
    </dgm:pt>
    <dgm:pt modelId="{46EA5EF8-4BDE-4725-A4DC-0FEBA3442A6F}" type="pres">
      <dgm:prSet presAssocID="{9D183C71-F37A-4B56-AEA6-198850A5A004}" presName="rootComposite" presStyleCnt="0"/>
      <dgm:spPr/>
      <dgm:t>
        <a:bodyPr/>
        <a:lstStyle/>
        <a:p>
          <a:endParaRPr lang="en-IE"/>
        </a:p>
      </dgm:t>
    </dgm:pt>
    <dgm:pt modelId="{F2599A14-E3AA-4266-BFE1-8AAA77F5EF7B}" type="pres">
      <dgm:prSet presAssocID="{9D183C71-F37A-4B56-AEA6-198850A5A004}" presName="rootText" presStyleLbl="node3" presStyleIdx="0" presStyleCnt="5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IE"/>
        </a:p>
      </dgm:t>
    </dgm:pt>
    <dgm:pt modelId="{2DE84C0F-F56F-4E4F-890E-26602BFD65A7}" type="pres">
      <dgm:prSet presAssocID="{9D183C71-F37A-4B56-AEA6-198850A5A004}" presName="rootConnector" presStyleLbl="node3" presStyleIdx="0" presStyleCnt="5"/>
      <dgm:spPr/>
      <dgm:t>
        <a:bodyPr/>
        <a:lstStyle/>
        <a:p>
          <a:endParaRPr lang="en-IE"/>
        </a:p>
      </dgm:t>
    </dgm:pt>
    <dgm:pt modelId="{3F2FFC73-1BBE-49F9-9444-0C76845AAB74}" type="pres">
      <dgm:prSet presAssocID="{9D183C71-F37A-4B56-AEA6-198850A5A004}" presName="hierChild4" presStyleCnt="0"/>
      <dgm:spPr/>
      <dgm:t>
        <a:bodyPr/>
        <a:lstStyle/>
        <a:p>
          <a:endParaRPr lang="en-IE"/>
        </a:p>
      </dgm:t>
    </dgm:pt>
    <dgm:pt modelId="{09369726-8D95-4A9D-9CD4-DDB57869081C}" type="pres">
      <dgm:prSet presAssocID="{9D183C71-F37A-4B56-AEA6-198850A5A004}" presName="hierChild5" presStyleCnt="0"/>
      <dgm:spPr/>
      <dgm:t>
        <a:bodyPr/>
        <a:lstStyle/>
        <a:p>
          <a:endParaRPr lang="en-IE"/>
        </a:p>
      </dgm:t>
    </dgm:pt>
    <dgm:pt modelId="{234C24DC-4A68-4D74-9E63-4F747723F888}" type="pres">
      <dgm:prSet presAssocID="{5C5DFA77-B340-4E4D-9F2C-8B12311F750D}" presName="Name35" presStyleLbl="parChTrans1D3" presStyleIdx="1" presStyleCnt="5"/>
      <dgm:spPr/>
      <dgm:t>
        <a:bodyPr/>
        <a:lstStyle/>
        <a:p>
          <a:endParaRPr lang="en-IE"/>
        </a:p>
      </dgm:t>
    </dgm:pt>
    <dgm:pt modelId="{EABFC374-E9D0-4CBD-A92A-3E6DF3B710B8}" type="pres">
      <dgm:prSet presAssocID="{6AE4B74A-4802-4FCE-ABB0-3383E070163D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E"/>
        </a:p>
      </dgm:t>
    </dgm:pt>
    <dgm:pt modelId="{05546886-040B-4A1C-BB82-05FC415C5495}" type="pres">
      <dgm:prSet presAssocID="{6AE4B74A-4802-4FCE-ABB0-3383E070163D}" presName="rootComposite" presStyleCnt="0"/>
      <dgm:spPr/>
      <dgm:t>
        <a:bodyPr/>
        <a:lstStyle/>
        <a:p>
          <a:endParaRPr lang="en-IE"/>
        </a:p>
      </dgm:t>
    </dgm:pt>
    <dgm:pt modelId="{15171FB1-BAB9-4C6C-9092-C4303EA5305A}" type="pres">
      <dgm:prSet presAssocID="{6AE4B74A-4802-4FCE-ABB0-3383E070163D}" presName="rootText" presStyleLbl="node3" presStyleIdx="1" presStyleCnt="5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IE"/>
        </a:p>
      </dgm:t>
    </dgm:pt>
    <dgm:pt modelId="{ACF0FDDC-3510-49B4-A1A0-E98736BE4CC1}" type="pres">
      <dgm:prSet presAssocID="{6AE4B74A-4802-4FCE-ABB0-3383E070163D}" presName="rootConnector" presStyleLbl="node3" presStyleIdx="1" presStyleCnt="5"/>
      <dgm:spPr/>
      <dgm:t>
        <a:bodyPr/>
        <a:lstStyle/>
        <a:p>
          <a:endParaRPr lang="en-IE"/>
        </a:p>
      </dgm:t>
    </dgm:pt>
    <dgm:pt modelId="{64E1526E-EAC3-4A59-AE02-799C9AE62D03}" type="pres">
      <dgm:prSet presAssocID="{6AE4B74A-4802-4FCE-ABB0-3383E070163D}" presName="hierChild4" presStyleCnt="0"/>
      <dgm:spPr/>
      <dgm:t>
        <a:bodyPr/>
        <a:lstStyle/>
        <a:p>
          <a:endParaRPr lang="en-IE"/>
        </a:p>
      </dgm:t>
    </dgm:pt>
    <dgm:pt modelId="{DC37F4D5-3A1D-4B54-9C74-DC52CA84EFD3}" type="pres">
      <dgm:prSet presAssocID="{6AE4B74A-4802-4FCE-ABB0-3383E070163D}" presName="hierChild5" presStyleCnt="0"/>
      <dgm:spPr/>
      <dgm:t>
        <a:bodyPr/>
        <a:lstStyle/>
        <a:p>
          <a:endParaRPr lang="en-IE"/>
        </a:p>
      </dgm:t>
    </dgm:pt>
    <dgm:pt modelId="{AEEEFB16-D265-43E8-84B0-D46EF67DCF77}" type="pres">
      <dgm:prSet presAssocID="{5329C56B-7320-4E8B-80FF-28C1208CAF33}" presName="Name35" presStyleLbl="parChTrans1D3" presStyleIdx="2" presStyleCnt="5"/>
      <dgm:spPr/>
      <dgm:t>
        <a:bodyPr/>
        <a:lstStyle/>
        <a:p>
          <a:endParaRPr lang="en-IE"/>
        </a:p>
      </dgm:t>
    </dgm:pt>
    <dgm:pt modelId="{1E25B619-3516-4567-9E51-A1F0B673FC90}" type="pres">
      <dgm:prSet presAssocID="{B0AA61E2-8352-4254-A45F-E59E92C3D8B4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E"/>
        </a:p>
      </dgm:t>
    </dgm:pt>
    <dgm:pt modelId="{98CA992D-541A-4504-89DA-7B3D07C4A259}" type="pres">
      <dgm:prSet presAssocID="{B0AA61E2-8352-4254-A45F-E59E92C3D8B4}" presName="rootComposite" presStyleCnt="0"/>
      <dgm:spPr/>
      <dgm:t>
        <a:bodyPr/>
        <a:lstStyle/>
        <a:p>
          <a:endParaRPr lang="en-IE"/>
        </a:p>
      </dgm:t>
    </dgm:pt>
    <dgm:pt modelId="{6FC2052E-9F41-4BE8-94EA-55488EC106EF}" type="pres">
      <dgm:prSet presAssocID="{B0AA61E2-8352-4254-A45F-E59E92C3D8B4}" presName="rootText" presStyleLbl="node3" presStyleIdx="2" presStyleCnt="5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IE"/>
        </a:p>
      </dgm:t>
    </dgm:pt>
    <dgm:pt modelId="{35252511-ACC0-4CE5-9190-B59D37685D98}" type="pres">
      <dgm:prSet presAssocID="{B0AA61E2-8352-4254-A45F-E59E92C3D8B4}" presName="rootConnector" presStyleLbl="node3" presStyleIdx="2" presStyleCnt="5"/>
      <dgm:spPr/>
      <dgm:t>
        <a:bodyPr/>
        <a:lstStyle/>
        <a:p>
          <a:endParaRPr lang="en-IE"/>
        </a:p>
      </dgm:t>
    </dgm:pt>
    <dgm:pt modelId="{239A57AA-402D-437A-B5E4-0635C9EB579A}" type="pres">
      <dgm:prSet presAssocID="{B0AA61E2-8352-4254-A45F-E59E92C3D8B4}" presName="hierChild4" presStyleCnt="0"/>
      <dgm:spPr/>
      <dgm:t>
        <a:bodyPr/>
        <a:lstStyle/>
        <a:p>
          <a:endParaRPr lang="en-IE"/>
        </a:p>
      </dgm:t>
    </dgm:pt>
    <dgm:pt modelId="{D17B881E-7804-4ADF-9E76-FF893EE6FB4A}" type="pres">
      <dgm:prSet presAssocID="{B0AA61E2-8352-4254-A45F-E59E92C3D8B4}" presName="hierChild5" presStyleCnt="0"/>
      <dgm:spPr/>
      <dgm:t>
        <a:bodyPr/>
        <a:lstStyle/>
        <a:p>
          <a:endParaRPr lang="en-IE"/>
        </a:p>
      </dgm:t>
    </dgm:pt>
    <dgm:pt modelId="{29F8CB2D-0CA7-49F9-AAD5-29A5DD8898E8}" type="pres">
      <dgm:prSet presAssocID="{BA9185F6-C192-42E9-A280-D50910A097B5}" presName="Name35" presStyleLbl="parChTrans1D3" presStyleIdx="3" presStyleCnt="5"/>
      <dgm:spPr/>
      <dgm:t>
        <a:bodyPr/>
        <a:lstStyle/>
        <a:p>
          <a:endParaRPr lang="en-IE"/>
        </a:p>
      </dgm:t>
    </dgm:pt>
    <dgm:pt modelId="{7E02643D-BF21-4CAF-AB52-B2027DFA7D93}" type="pres">
      <dgm:prSet presAssocID="{74225047-9B07-44ED-A932-ED21DE735EFA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E"/>
        </a:p>
      </dgm:t>
    </dgm:pt>
    <dgm:pt modelId="{51542373-E719-4A0C-A375-79E9502D2A02}" type="pres">
      <dgm:prSet presAssocID="{74225047-9B07-44ED-A932-ED21DE735EFA}" presName="rootComposite" presStyleCnt="0"/>
      <dgm:spPr/>
      <dgm:t>
        <a:bodyPr/>
        <a:lstStyle/>
        <a:p>
          <a:endParaRPr lang="en-IE"/>
        </a:p>
      </dgm:t>
    </dgm:pt>
    <dgm:pt modelId="{E70EDA6D-98B9-4A0A-ACC6-E23148C5F981}" type="pres">
      <dgm:prSet presAssocID="{74225047-9B07-44ED-A932-ED21DE735EFA}" presName="rootText" presStyleLbl="node3" presStyleIdx="3" presStyleCnt="5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IE"/>
        </a:p>
      </dgm:t>
    </dgm:pt>
    <dgm:pt modelId="{617D3487-FC1F-4967-A486-10F9EE3272B5}" type="pres">
      <dgm:prSet presAssocID="{74225047-9B07-44ED-A932-ED21DE735EFA}" presName="rootConnector" presStyleLbl="node3" presStyleIdx="3" presStyleCnt="5"/>
      <dgm:spPr/>
      <dgm:t>
        <a:bodyPr/>
        <a:lstStyle/>
        <a:p>
          <a:endParaRPr lang="en-IE"/>
        </a:p>
      </dgm:t>
    </dgm:pt>
    <dgm:pt modelId="{6677EBDC-7572-449F-A855-DA08C49656DA}" type="pres">
      <dgm:prSet presAssocID="{74225047-9B07-44ED-A932-ED21DE735EFA}" presName="hierChild4" presStyleCnt="0"/>
      <dgm:spPr/>
      <dgm:t>
        <a:bodyPr/>
        <a:lstStyle/>
        <a:p>
          <a:endParaRPr lang="en-IE"/>
        </a:p>
      </dgm:t>
    </dgm:pt>
    <dgm:pt modelId="{7FD9CAD1-067D-441B-836E-F56553C86BA1}" type="pres">
      <dgm:prSet presAssocID="{74225047-9B07-44ED-A932-ED21DE735EFA}" presName="hierChild5" presStyleCnt="0"/>
      <dgm:spPr/>
      <dgm:t>
        <a:bodyPr/>
        <a:lstStyle/>
        <a:p>
          <a:endParaRPr lang="en-IE"/>
        </a:p>
      </dgm:t>
    </dgm:pt>
    <dgm:pt modelId="{A78083C6-01FA-410A-954A-BA7E7D99921B}" type="pres">
      <dgm:prSet presAssocID="{6ED741E0-AC11-4A26-9654-632F04172A9D}" presName="Name35" presStyleLbl="parChTrans1D3" presStyleIdx="4" presStyleCnt="5"/>
      <dgm:spPr/>
      <dgm:t>
        <a:bodyPr/>
        <a:lstStyle/>
        <a:p>
          <a:endParaRPr lang="en-IE"/>
        </a:p>
      </dgm:t>
    </dgm:pt>
    <dgm:pt modelId="{647F4055-0482-4F58-AF00-45406D34D8E8}" type="pres">
      <dgm:prSet presAssocID="{CAA3D584-8E68-4F2E-8147-4851E14A3747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E"/>
        </a:p>
      </dgm:t>
    </dgm:pt>
    <dgm:pt modelId="{3BED9B71-694D-4D58-B884-74F0C29FC685}" type="pres">
      <dgm:prSet presAssocID="{CAA3D584-8E68-4F2E-8147-4851E14A3747}" presName="rootComposite" presStyleCnt="0"/>
      <dgm:spPr/>
      <dgm:t>
        <a:bodyPr/>
        <a:lstStyle/>
        <a:p>
          <a:endParaRPr lang="en-IE"/>
        </a:p>
      </dgm:t>
    </dgm:pt>
    <dgm:pt modelId="{7B9B7626-B415-46AE-9373-8D4E59798B8E}" type="pres">
      <dgm:prSet presAssocID="{CAA3D584-8E68-4F2E-8147-4851E14A3747}" presName="rootText" presStyleLbl="node3" presStyleIdx="4" presStyleCnt="5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IE"/>
        </a:p>
      </dgm:t>
    </dgm:pt>
    <dgm:pt modelId="{369B8DCC-89AE-4981-8F88-9B93567F1416}" type="pres">
      <dgm:prSet presAssocID="{CAA3D584-8E68-4F2E-8147-4851E14A3747}" presName="rootConnector" presStyleLbl="node3" presStyleIdx="4" presStyleCnt="5"/>
      <dgm:spPr/>
      <dgm:t>
        <a:bodyPr/>
        <a:lstStyle/>
        <a:p>
          <a:endParaRPr lang="en-IE"/>
        </a:p>
      </dgm:t>
    </dgm:pt>
    <dgm:pt modelId="{384BF9F8-CFCC-4317-8CCD-9EFACDE3F277}" type="pres">
      <dgm:prSet presAssocID="{CAA3D584-8E68-4F2E-8147-4851E14A3747}" presName="hierChild4" presStyleCnt="0"/>
      <dgm:spPr/>
      <dgm:t>
        <a:bodyPr/>
        <a:lstStyle/>
        <a:p>
          <a:endParaRPr lang="en-IE"/>
        </a:p>
      </dgm:t>
    </dgm:pt>
    <dgm:pt modelId="{3F9B0D17-DB86-414F-9C58-D1E961DABEEE}" type="pres">
      <dgm:prSet presAssocID="{CAA3D584-8E68-4F2E-8147-4851E14A3747}" presName="hierChild5" presStyleCnt="0"/>
      <dgm:spPr/>
      <dgm:t>
        <a:bodyPr/>
        <a:lstStyle/>
        <a:p>
          <a:endParaRPr lang="en-IE"/>
        </a:p>
      </dgm:t>
    </dgm:pt>
    <dgm:pt modelId="{A859CC73-28E0-4F03-AB67-023A4F9005B7}" type="pres">
      <dgm:prSet presAssocID="{B180E949-020A-46C6-A172-582B46B75A26}" presName="hierChild5" presStyleCnt="0"/>
      <dgm:spPr/>
      <dgm:t>
        <a:bodyPr/>
        <a:lstStyle/>
        <a:p>
          <a:endParaRPr lang="en-IE"/>
        </a:p>
      </dgm:t>
    </dgm:pt>
    <dgm:pt modelId="{49EA39EE-4ECF-4BEE-9676-EA05859E8A73}" type="pres">
      <dgm:prSet presAssocID="{839CBA6C-D827-44DC-B2FF-ED6969D7000D}" presName="hierChild3" presStyleCnt="0"/>
      <dgm:spPr/>
      <dgm:t>
        <a:bodyPr/>
        <a:lstStyle/>
        <a:p>
          <a:endParaRPr lang="en-IE"/>
        </a:p>
      </dgm:t>
    </dgm:pt>
  </dgm:ptLst>
  <dgm:cxnLst>
    <dgm:cxn modelId="{F664B2B1-B11C-4954-B8D0-3E22D582F0F4}" srcId="{B180E949-020A-46C6-A172-582B46B75A26}" destId="{74225047-9B07-44ED-A932-ED21DE735EFA}" srcOrd="3" destOrd="0" parTransId="{BA9185F6-C192-42E9-A280-D50910A097B5}" sibTransId="{F6F48A6D-ACA9-4229-A795-74B17627EB66}"/>
    <dgm:cxn modelId="{4617E2FA-6B5B-46A8-8FFE-3D011B7B3386}" type="presOf" srcId="{9D183C71-F37A-4B56-AEA6-198850A5A004}" destId="{F2599A14-E3AA-4266-BFE1-8AAA77F5EF7B}" srcOrd="0" destOrd="0" presId="urn:microsoft.com/office/officeart/2005/8/layout/orgChart1"/>
    <dgm:cxn modelId="{90DD2886-1B76-41D2-A70A-EBCEE23A61B4}" type="presOf" srcId="{7D50906D-C7E2-4978-A068-FD69144A2463}" destId="{3BACAD9E-E8F3-48DF-BCE8-CA1C40C1AD83}" srcOrd="0" destOrd="0" presId="urn:microsoft.com/office/officeart/2005/8/layout/orgChart1"/>
    <dgm:cxn modelId="{AF9F812D-40D8-485E-914C-DD9B45700BB3}" type="presOf" srcId="{CAA3D584-8E68-4F2E-8147-4851E14A3747}" destId="{369B8DCC-89AE-4981-8F88-9B93567F1416}" srcOrd="1" destOrd="0" presId="urn:microsoft.com/office/officeart/2005/8/layout/orgChart1"/>
    <dgm:cxn modelId="{6E1C2FAA-E272-4DD3-83ED-5AD6F63B89C8}" type="presOf" srcId="{783E5610-2888-4D4A-94E1-554AE9B2F584}" destId="{59069B5F-0D84-4526-A354-88A9D7C2DA85}" srcOrd="0" destOrd="0" presId="urn:microsoft.com/office/officeart/2005/8/layout/orgChart1"/>
    <dgm:cxn modelId="{F9F0DA8C-B61D-4484-8B6E-BAA5F214FB64}" type="presOf" srcId="{839CBA6C-D827-44DC-B2FF-ED6969D7000D}" destId="{7A471ED9-B71C-47A0-9DB8-0E542C19DCB5}" srcOrd="0" destOrd="0" presId="urn:microsoft.com/office/officeart/2005/8/layout/orgChart1"/>
    <dgm:cxn modelId="{62F65A0A-FE9C-4300-9807-48F848ED1C1F}" srcId="{839CBA6C-D827-44DC-B2FF-ED6969D7000D}" destId="{76DA6869-669A-4471-84BC-33B6025FB7E1}" srcOrd="0" destOrd="0" parTransId="{724C314A-9843-4281-AD20-7BA2132258D5}" sibTransId="{4078D14A-A52D-44AB-A9F6-C1F23A80C672}"/>
    <dgm:cxn modelId="{0236A3E0-2397-4AA2-A4A7-5FD03BFD561D}" type="presOf" srcId="{6AE4B74A-4802-4FCE-ABB0-3383E070163D}" destId="{ACF0FDDC-3510-49B4-A1A0-E98736BE4CC1}" srcOrd="1" destOrd="0" presId="urn:microsoft.com/office/officeart/2005/8/layout/orgChart1"/>
    <dgm:cxn modelId="{22F836D0-5894-4E1F-8F56-A94D708DC4E7}" srcId="{B180E949-020A-46C6-A172-582B46B75A26}" destId="{B0AA61E2-8352-4254-A45F-E59E92C3D8B4}" srcOrd="2" destOrd="0" parTransId="{5329C56B-7320-4E8B-80FF-28C1208CAF33}" sibTransId="{9D30A044-4781-4536-B2EE-07EA248CAF40}"/>
    <dgm:cxn modelId="{54611AE9-963A-4071-8E48-F333E9AC82EF}" type="presOf" srcId="{B0AA61E2-8352-4254-A45F-E59E92C3D8B4}" destId="{6FC2052E-9F41-4BE8-94EA-55488EC106EF}" srcOrd="0" destOrd="0" presId="urn:microsoft.com/office/officeart/2005/8/layout/orgChart1"/>
    <dgm:cxn modelId="{B1FF9720-5B30-4872-A274-DC672463A9B0}" type="presOf" srcId="{74225047-9B07-44ED-A932-ED21DE735EFA}" destId="{E70EDA6D-98B9-4A0A-ACC6-E23148C5F981}" srcOrd="0" destOrd="0" presId="urn:microsoft.com/office/officeart/2005/8/layout/orgChart1"/>
    <dgm:cxn modelId="{E49D6FBD-D0FB-48E3-9B8B-D2166F41C48D}" type="presOf" srcId="{76DA6869-669A-4471-84BC-33B6025FB7E1}" destId="{C7FFC7F6-2B37-45CE-8071-28D4656DE10F}" srcOrd="1" destOrd="0" presId="urn:microsoft.com/office/officeart/2005/8/layout/orgChart1"/>
    <dgm:cxn modelId="{00526D3A-593C-4274-8F17-D3946A18ED41}" type="presOf" srcId="{9D183C71-F37A-4B56-AEA6-198850A5A004}" destId="{2DE84C0F-F56F-4E4F-890E-26602BFD65A7}" srcOrd="1" destOrd="0" presId="urn:microsoft.com/office/officeart/2005/8/layout/orgChart1"/>
    <dgm:cxn modelId="{B5CE796A-1754-4C97-BC02-4BEE86669174}" type="presOf" srcId="{BA9185F6-C192-42E9-A280-D50910A097B5}" destId="{29F8CB2D-0CA7-49F9-AAD5-29A5DD8898E8}" srcOrd="0" destOrd="0" presId="urn:microsoft.com/office/officeart/2005/8/layout/orgChart1"/>
    <dgm:cxn modelId="{2995A3ED-3106-4D0F-BD27-4489B61EC784}" type="presOf" srcId="{CAA3D584-8E68-4F2E-8147-4851E14A3747}" destId="{7B9B7626-B415-46AE-9373-8D4E59798B8E}" srcOrd="0" destOrd="0" presId="urn:microsoft.com/office/officeart/2005/8/layout/orgChart1"/>
    <dgm:cxn modelId="{3B974276-D90A-4E82-AC28-BD5027DAE931}" type="presOf" srcId="{76DA6869-669A-4471-84BC-33B6025FB7E1}" destId="{1ACE5610-125B-4F8F-BB1D-86C0D3558F79}" srcOrd="0" destOrd="0" presId="urn:microsoft.com/office/officeart/2005/8/layout/orgChart1"/>
    <dgm:cxn modelId="{F9B13E68-40BA-4CBF-88B9-5D5E80DFAE2A}" srcId="{B180E949-020A-46C6-A172-582B46B75A26}" destId="{6AE4B74A-4802-4FCE-ABB0-3383E070163D}" srcOrd="1" destOrd="0" parTransId="{5C5DFA77-B340-4E4D-9F2C-8B12311F750D}" sibTransId="{590D4436-9E11-46D7-936C-347A36BDA519}"/>
    <dgm:cxn modelId="{0D757A1D-1E22-40EF-8C21-FED56983F661}" srcId="{839CBA6C-D827-44DC-B2FF-ED6969D7000D}" destId="{B180E949-020A-46C6-A172-582B46B75A26}" srcOrd="1" destOrd="0" parTransId="{D93527BC-0FA7-4DD9-B975-C39731152822}" sibTransId="{A2914489-DF62-4AEE-9FC0-E4DC541772B7}"/>
    <dgm:cxn modelId="{EA5563D9-06E5-4828-B8E8-8356F44E563C}" type="presOf" srcId="{839CBA6C-D827-44DC-B2FF-ED6969D7000D}" destId="{08FC4D43-7CC7-46FE-B1EB-34332FA96B61}" srcOrd="1" destOrd="0" presId="urn:microsoft.com/office/officeart/2005/8/layout/orgChart1"/>
    <dgm:cxn modelId="{C0B5E354-BD3E-41EC-A34D-63B03DC909EF}" type="presOf" srcId="{B180E949-020A-46C6-A172-582B46B75A26}" destId="{22781B6F-C2EF-4589-842D-12EBB078C4CB}" srcOrd="1" destOrd="0" presId="urn:microsoft.com/office/officeart/2005/8/layout/orgChart1"/>
    <dgm:cxn modelId="{3105F250-B453-4070-9937-79F5278DE1C4}" type="presOf" srcId="{5C5DFA77-B340-4E4D-9F2C-8B12311F750D}" destId="{234C24DC-4A68-4D74-9E63-4F747723F888}" srcOrd="0" destOrd="0" presId="urn:microsoft.com/office/officeart/2005/8/layout/orgChart1"/>
    <dgm:cxn modelId="{2CE07CA7-1E72-4818-A8AB-73B1E1A586C5}" type="presOf" srcId="{724C314A-9843-4281-AD20-7BA2132258D5}" destId="{2D5546C3-A0A9-4718-8094-0F69BFF11FF9}" srcOrd="0" destOrd="0" presId="urn:microsoft.com/office/officeart/2005/8/layout/orgChart1"/>
    <dgm:cxn modelId="{C3A71DE6-99CC-443E-B122-D12055E09CD2}" type="presOf" srcId="{B0AA61E2-8352-4254-A45F-E59E92C3D8B4}" destId="{35252511-ACC0-4CE5-9190-B59D37685D98}" srcOrd="1" destOrd="0" presId="urn:microsoft.com/office/officeart/2005/8/layout/orgChart1"/>
    <dgm:cxn modelId="{E5B40652-E258-492A-8551-6CF6EFCF8B9A}" type="presOf" srcId="{74225047-9B07-44ED-A932-ED21DE735EFA}" destId="{617D3487-FC1F-4967-A486-10F9EE3272B5}" srcOrd="1" destOrd="0" presId="urn:microsoft.com/office/officeart/2005/8/layout/orgChart1"/>
    <dgm:cxn modelId="{042A3A7C-031A-4B47-B173-7D4F7B3379E0}" type="presOf" srcId="{6AE4B74A-4802-4FCE-ABB0-3383E070163D}" destId="{15171FB1-BAB9-4C6C-9092-C4303EA5305A}" srcOrd="0" destOrd="0" presId="urn:microsoft.com/office/officeart/2005/8/layout/orgChart1"/>
    <dgm:cxn modelId="{BB965114-408F-4842-AE2D-D5E0C09D6C26}" type="presOf" srcId="{D93527BC-0FA7-4DD9-B975-C39731152822}" destId="{3B1F503E-D4D4-4BF1-8EBF-301669B1D5D5}" srcOrd="0" destOrd="0" presId="urn:microsoft.com/office/officeart/2005/8/layout/orgChart1"/>
    <dgm:cxn modelId="{9DBEB0AD-427E-4603-84F9-7647515700F2}" type="presOf" srcId="{6ED741E0-AC11-4A26-9654-632F04172A9D}" destId="{A78083C6-01FA-410A-954A-BA7E7D99921B}" srcOrd="0" destOrd="0" presId="urn:microsoft.com/office/officeart/2005/8/layout/orgChart1"/>
    <dgm:cxn modelId="{3951260E-5BE3-424C-8D26-A720026416BB}" type="presOf" srcId="{5329C56B-7320-4E8B-80FF-28C1208CAF33}" destId="{AEEEFB16-D265-43E8-84B0-D46EF67DCF77}" srcOrd="0" destOrd="0" presId="urn:microsoft.com/office/officeart/2005/8/layout/orgChart1"/>
    <dgm:cxn modelId="{07749B88-E2FA-4851-B836-D33C10AEF421}" type="presOf" srcId="{B180E949-020A-46C6-A172-582B46B75A26}" destId="{409C535C-8098-4B81-9109-B9507D60FE1B}" srcOrd="0" destOrd="0" presId="urn:microsoft.com/office/officeart/2005/8/layout/orgChart1"/>
    <dgm:cxn modelId="{93234085-249C-417F-92F9-13A9340D5FE8}" srcId="{7D50906D-C7E2-4978-A068-FD69144A2463}" destId="{839CBA6C-D827-44DC-B2FF-ED6969D7000D}" srcOrd="0" destOrd="0" parTransId="{9C280FD7-168A-49D1-8A89-AE5ADAAEF244}" sibTransId="{43D4785E-F0B0-40FC-8946-D93F6F2880A1}"/>
    <dgm:cxn modelId="{9E7BA8A4-6B79-467D-A668-35C1983067AB}" srcId="{B180E949-020A-46C6-A172-582B46B75A26}" destId="{CAA3D584-8E68-4F2E-8147-4851E14A3747}" srcOrd="4" destOrd="0" parTransId="{6ED741E0-AC11-4A26-9654-632F04172A9D}" sibTransId="{2976B4EB-2909-4D50-82A1-42CC20EDA306}"/>
    <dgm:cxn modelId="{96FDFAD3-427A-42D6-87C3-598AE752CD9C}" srcId="{B180E949-020A-46C6-A172-582B46B75A26}" destId="{9D183C71-F37A-4B56-AEA6-198850A5A004}" srcOrd="0" destOrd="0" parTransId="{783E5610-2888-4D4A-94E1-554AE9B2F584}" sibTransId="{D12E32B2-B72A-420D-921F-26BDEDD8465E}"/>
    <dgm:cxn modelId="{CF248A3B-BA40-4244-B47A-8C79E4A2545D}" type="presParOf" srcId="{3BACAD9E-E8F3-48DF-BCE8-CA1C40C1AD83}" destId="{EA2B74F7-8370-409A-9EF2-C3DD6CD9F15F}" srcOrd="0" destOrd="0" presId="urn:microsoft.com/office/officeart/2005/8/layout/orgChart1"/>
    <dgm:cxn modelId="{BC098893-A55D-4B44-A7AC-2077F59D124D}" type="presParOf" srcId="{EA2B74F7-8370-409A-9EF2-C3DD6CD9F15F}" destId="{3B964E6A-6983-4443-8ABB-509A1D066D4A}" srcOrd="0" destOrd="0" presId="urn:microsoft.com/office/officeart/2005/8/layout/orgChart1"/>
    <dgm:cxn modelId="{79F82A11-B7E6-41D9-9B27-56783202556D}" type="presParOf" srcId="{3B964E6A-6983-4443-8ABB-509A1D066D4A}" destId="{7A471ED9-B71C-47A0-9DB8-0E542C19DCB5}" srcOrd="0" destOrd="0" presId="urn:microsoft.com/office/officeart/2005/8/layout/orgChart1"/>
    <dgm:cxn modelId="{698ADD64-E2B8-4916-AD80-12C077372260}" type="presParOf" srcId="{3B964E6A-6983-4443-8ABB-509A1D066D4A}" destId="{08FC4D43-7CC7-46FE-B1EB-34332FA96B61}" srcOrd="1" destOrd="0" presId="urn:microsoft.com/office/officeart/2005/8/layout/orgChart1"/>
    <dgm:cxn modelId="{322E0DE7-3618-4959-B9E2-0DAB9E43474B}" type="presParOf" srcId="{EA2B74F7-8370-409A-9EF2-C3DD6CD9F15F}" destId="{D9E79D8F-5557-402E-868E-5ACEB06C6C42}" srcOrd="1" destOrd="0" presId="urn:microsoft.com/office/officeart/2005/8/layout/orgChart1"/>
    <dgm:cxn modelId="{43E1F008-5A9B-4977-9D42-E31C9CA07036}" type="presParOf" srcId="{D9E79D8F-5557-402E-868E-5ACEB06C6C42}" destId="{2D5546C3-A0A9-4718-8094-0F69BFF11FF9}" srcOrd="0" destOrd="0" presId="urn:microsoft.com/office/officeart/2005/8/layout/orgChart1"/>
    <dgm:cxn modelId="{5ED9FC12-D3B0-4E9A-9E23-918299212317}" type="presParOf" srcId="{D9E79D8F-5557-402E-868E-5ACEB06C6C42}" destId="{A8D8B5C8-27DD-4015-B849-D6D2D2845A57}" srcOrd="1" destOrd="0" presId="urn:microsoft.com/office/officeart/2005/8/layout/orgChart1"/>
    <dgm:cxn modelId="{CDAC6711-C62A-443A-8DF9-306D74E4E060}" type="presParOf" srcId="{A8D8B5C8-27DD-4015-B849-D6D2D2845A57}" destId="{76BFA212-0C46-417F-BA5C-902F24A2BEDB}" srcOrd="0" destOrd="0" presId="urn:microsoft.com/office/officeart/2005/8/layout/orgChart1"/>
    <dgm:cxn modelId="{B50083E5-AF82-435A-95E0-1BEFF3AFD669}" type="presParOf" srcId="{76BFA212-0C46-417F-BA5C-902F24A2BEDB}" destId="{1ACE5610-125B-4F8F-BB1D-86C0D3558F79}" srcOrd="0" destOrd="0" presId="urn:microsoft.com/office/officeart/2005/8/layout/orgChart1"/>
    <dgm:cxn modelId="{1E14F2DA-A4F5-48FA-9FB3-B58646BFE28B}" type="presParOf" srcId="{76BFA212-0C46-417F-BA5C-902F24A2BEDB}" destId="{C7FFC7F6-2B37-45CE-8071-28D4656DE10F}" srcOrd="1" destOrd="0" presId="urn:microsoft.com/office/officeart/2005/8/layout/orgChart1"/>
    <dgm:cxn modelId="{F1AEE5B3-B7B3-411F-9DCD-9070DD8F55E6}" type="presParOf" srcId="{A8D8B5C8-27DD-4015-B849-D6D2D2845A57}" destId="{36C43EF4-28FA-4E87-A43E-4FD05DCE66B2}" srcOrd="1" destOrd="0" presId="urn:microsoft.com/office/officeart/2005/8/layout/orgChart1"/>
    <dgm:cxn modelId="{4B62E70F-D7CF-4F5E-A7B5-5E63DF40069A}" type="presParOf" srcId="{A8D8B5C8-27DD-4015-B849-D6D2D2845A57}" destId="{C55DDD79-572B-406D-92C2-EDC4CD0DD572}" srcOrd="2" destOrd="0" presId="urn:microsoft.com/office/officeart/2005/8/layout/orgChart1"/>
    <dgm:cxn modelId="{D7931622-65F9-41A0-997E-B423BEDB9250}" type="presParOf" srcId="{D9E79D8F-5557-402E-868E-5ACEB06C6C42}" destId="{3B1F503E-D4D4-4BF1-8EBF-301669B1D5D5}" srcOrd="2" destOrd="0" presId="urn:microsoft.com/office/officeart/2005/8/layout/orgChart1"/>
    <dgm:cxn modelId="{2CBA428B-9DA0-4423-9BDA-34C71B931D8D}" type="presParOf" srcId="{D9E79D8F-5557-402E-868E-5ACEB06C6C42}" destId="{22E87B82-C0A1-49D5-AD79-F3605E440EDA}" srcOrd="3" destOrd="0" presId="urn:microsoft.com/office/officeart/2005/8/layout/orgChart1"/>
    <dgm:cxn modelId="{EB217DF0-F297-4A8A-88D6-2F7277A9E4AF}" type="presParOf" srcId="{22E87B82-C0A1-49D5-AD79-F3605E440EDA}" destId="{7BD6A7A0-1DF6-4548-8F91-B6D5AD2FA0A3}" srcOrd="0" destOrd="0" presId="urn:microsoft.com/office/officeart/2005/8/layout/orgChart1"/>
    <dgm:cxn modelId="{B3D73E31-F567-499E-80B2-AFB07F49CF06}" type="presParOf" srcId="{7BD6A7A0-1DF6-4548-8F91-B6D5AD2FA0A3}" destId="{409C535C-8098-4B81-9109-B9507D60FE1B}" srcOrd="0" destOrd="0" presId="urn:microsoft.com/office/officeart/2005/8/layout/orgChart1"/>
    <dgm:cxn modelId="{2FDC4F67-B4BA-4C28-BCE4-4F678C76C4BA}" type="presParOf" srcId="{7BD6A7A0-1DF6-4548-8F91-B6D5AD2FA0A3}" destId="{22781B6F-C2EF-4589-842D-12EBB078C4CB}" srcOrd="1" destOrd="0" presId="urn:microsoft.com/office/officeart/2005/8/layout/orgChart1"/>
    <dgm:cxn modelId="{6B27D82D-3064-4701-9CEF-AD82C26F889A}" type="presParOf" srcId="{22E87B82-C0A1-49D5-AD79-F3605E440EDA}" destId="{E9FD9060-F64C-445B-A9DD-B183D8CF396C}" srcOrd="1" destOrd="0" presId="urn:microsoft.com/office/officeart/2005/8/layout/orgChart1"/>
    <dgm:cxn modelId="{7C618CEA-9FC8-443E-BBEF-DD8BB103E890}" type="presParOf" srcId="{E9FD9060-F64C-445B-A9DD-B183D8CF396C}" destId="{59069B5F-0D84-4526-A354-88A9D7C2DA85}" srcOrd="0" destOrd="0" presId="urn:microsoft.com/office/officeart/2005/8/layout/orgChart1"/>
    <dgm:cxn modelId="{B807C668-D828-431A-984E-D0949771D361}" type="presParOf" srcId="{E9FD9060-F64C-445B-A9DD-B183D8CF396C}" destId="{E50555AC-9855-484B-BC49-AB18F7927B40}" srcOrd="1" destOrd="0" presId="urn:microsoft.com/office/officeart/2005/8/layout/orgChart1"/>
    <dgm:cxn modelId="{7656CF64-30F9-4CBE-BF9E-E82DAB2217C8}" type="presParOf" srcId="{E50555AC-9855-484B-BC49-AB18F7927B40}" destId="{46EA5EF8-4BDE-4725-A4DC-0FEBA3442A6F}" srcOrd="0" destOrd="0" presId="urn:microsoft.com/office/officeart/2005/8/layout/orgChart1"/>
    <dgm:cxn modelId="{501D83FC-6236-439A-8696-1EC5EA4048EC}" type="presParOf" srcId="{46EA5EF8-4BDE-4725-A4DC-0FEBA3442A6F}" destId="{F2599A14-E3AA-4266-BFE1-8AAA77F5EF7B}" srcOrd="0" destOrd="0" presId="urn:microsoft.com/office/officeart/2005/8/layout/orgChart1"/>
    <dgm:cxn modelId="{352A2A46-8F9F-406E-8295-20A3005AB7CD}" type="presParOf" srcId="{46EA5EF8-4BDE-4725-A4DC-0FEBA3442A6F}" destId="{2DE84C0F-F56F-4E4F-890E-26602BFD65A7}" srcOrd="1" destOrd="0" presId="urn:microsoft.com/office/officeart/2005/8/layout/orgChart1"/>
    <dgm:cxn modelId="{782CA170-3975-404C-8C3F-8F7AD2C50CA8}" type="presParOf" srcId="{E50555AC-9855-484B-BC49-AB18F7927B40}" destId="{3F2FFC73-1BBE-49F9-9444-0C76845AAB74}" srcOrd="1" destOrd="0" presId="urn:microsoft.com/office/officeart/2005/8/layout/orgChart1"/>
    <dgm:cxn modelId="{883C7678-A8EE-4F27-95A0-D99AC79328FE}" type="presParOf" srcId="{E50555AC-9855-484B-BC49-AB18F7927B40}" destId="{09369726-8D95-4A9D-9CD4-DDB57869081C}" srcOrd="2" destOrd="0" presId="urn:microsoft.com/office/officeart/2005/8/layout/orgChart1"/>
    <dgm:cxn modelId="{B904D72A-F798-4366-B84A-99947D099B59}" type="presParOf" srcId="{E9FD9060-F64C-445B-A9DD-B183D8CF396C}" destId="{234C24DC-4A68-4D74-9E63-4F747723F888}" srcOrd="2" destOrd="0" presId="urn:microsoft.com/office/officeart/2005/8/layout/orgChart1"/>
    <dgm:cxn modelId="{52711750-5C57-46EF-AD62-0C9D5C806A9A}" type="presParOf" srcId="{E9FD9060-F64C-445B-A9DD-B183D8CF396C}" destId="{EABFC374-E9D0-4CBD-A92A-3E6DF3B710B8}" srcOrd="3" destOrd="0" presId="urn:microsoft.com/office/officeart/2005/8/layout/orgChart1"/>
    <dgm:cxn modelId="{D69ADE59-2B4E-4272-B97F-B0128F22347F}" type="presParOf" srcId="{EABFC374-E9D0-4CBD-A92A-3E6DF3B710B8}" destId="{05546886-040B-4A1C-BB82-05FC415C5495}" srcOrd="0" destOrd="0" presId="urn:microsoft.com/office/officeart/2005/8/layout/orgChart1"/>
    <dgm:cxn modelId="{B9D2714D-EED4-412B-AC2B-06010797A172}" type="presParOf" srcId="{05546886-040B-4A1C-BB82-05FC415C5495}" destId="{15171FB1-BAB9-4C6C-9092-C4303EA5305A}" srcOrd="0" destOrd="0" presId="urn:microsoft.com/office/officeart/2005/8/layout/orgChart1"/>
    <dgm:cxn modelId="{92ABCEF8-6FAB-4127-B4D9-97648382B2CB}" type="presParOf" srcId="{05546886-040B-4A1C-BB82-05FC415C5495}" destId="{ACF0FDDC-3510-49B4-A1A0-E98736BE4CC1}" srcOrd="1" destOrd="0" presId="urn:microsoft.com/office/officeart/2005/8/layout/orgChart1"/>
    <dgm:cxn modelId="{047944C3-7612-4F9C-BC89-918ADF72C666}" type="presParOf" srcId="{EABFC374-E9D0-4CBD-A92A-3E6DF3B710B8}" destId="{64E1526E-EAC3-4A59-AE02-799C9AE62D03}" srcOrd="1" destOrd="0" presId="urn:microsoft.com/office/officeart/2005/8/layout/orgChart1"/>
    <dgm:cxn modelId="{90867A15-FF60-4E3E-88F4-F66A62D80C7E}" type="presParOf" srcId="{EABFC374-E9D0-4CBD-A92A-3E6DF3B710B8}" destId="{DC37F4D5-3A1D-4B54-9C74-DC52CA84EFD3}" srcOrd="2" destOrd="0" presId="urn:microsoft.com/office/officeart/2005/8/layout/orgChart1"/>
    <dgm:cxn modelId="{B816E9FD-6AF3-4658-B47A-086B3C1FB6D8}" type="presParOf" srcId="{E9FD9060-F64C-445B-A9DD-B183D8CF396C}" destId="{AEEEFB16-D265-43E8-84B0-D46EF67DCF77}" srcOrd="4" destOrd="0" presId="urn:microsoft.com/office/officeart/2005/8/layout/orgChart1"/>
    <dgm:cxn modelId="{DD5259F7-6B95-4A81-9372-C2F207A82D3A}" type="presParOf" srcId="{E9FD9060-F64C-445B-A9DD-B183D8CF396C}" destId="{1E25B619-3516-4567-9E51-A1F0B673FC90}" srcOrd="5" destOrd="0" presId="urn:microsoft.com/office/officeart/2005/8/layout/orgChart1"/>
    <dgm:cxn modelId="{9470F6D8-242F-4CF6-BC89-9AE39F6BBBD8}" type="presParOf" srcId="{1E25B619-3516-4567-9E51-A1F0B673FC90}" destId="{98CA992D-541A-4504-89DA-7B3D07C4A259}" srcOrd="0" destOrd="0" presId="urn:microsoft.com/office/officeart/2005/8/layout/orgChart1"/>
    <dgm:cxn modelId="{7C3E2CE7-1A1A-406C-ADAA-CF96190418A6}" type="presParOf" srcId="{98CA992D-541A-4504-89DA-7B3D07C4A259}" destId="{6FC2052E-9F41-4BE8-94EA-55488EC106EF}" srcOrd="0" destOrd="0" presId="urn:microsoft.com/office/officeart/2005/8/layout/orgChart1"/>
    <dgm:cxn modelId="{538D3316-F965-489E-BC26-743CF5E78C28}" type="presParOf" srcId="{98CA992D-541A-4504-89DA-7B3D07C4A259}" destId="{35252511-ACC0-4CE5-9190-B59D37685D98}" srcOrd="1" destOrd="0" presId="urn:microsoft.com/office/officeart/2005/8/layout/orgChart1"/>
    <dgm:cxn modelId="{41269C1A-FEEC-4B73-9D9D-6AE8594C1865}" type="presParOf" srcId="{1E25B619-3516-4567-9E51-A1F0B673FC90}" destId="{239A57AA-402D-437A-B5E4-0635C9EB579A}" srcOrd="1" destOrd="0" presId="urn:microsoft.com/office/officeart/2005/8/layout/orgChart1"/>
    <dgm:cxn modelId="{0A314316-6F59-445E-8A6B-7826997096F7}" type="presParOf" srcId="{1E25B619-3516-4567-9E51-A1F0B673FC90}" destId="{D17B881E-7804-4ADF-9E76-FF893EE6FB4A}" srcOrd="2" destOrd="0" presId="urn:microsoft.com/office/officeart/2005/8/layout/orgChart1"/>
    <dgm:cxn modelId="{3E03E262-B487-49B7-B422-AFC2E0CC2E44}" type="presParOf" srcId="{E9FD9060-F64C-445B-A9DD-B183D8CF396C}" destId="{29F8CB2D-0CA7-49F9-AAD5-29A5DD8898E8}" srcOrd="6" destOrd="0" presId="urn:microsoft.com/office/officeart/2005/8/layout/orgChart1"/>
    <dgm:cxn modelId="{EEF6651A-6DD7-4D4F-A73B-C7294E5E92A3}" type="presParOf" srcId="{E9FD9060-F64C-445B-A9DD-B183D8CF396C}" destId="{7E02643D-BF21-4CAF-AB52-B2027DFA7D93}" srcOrd="7" destOrd="0" presId="urn:microsoft.com/office/officeart/2005/8/layout/orgChart1"/>
    <dgm:cxn modelId="{9D0B7C0E-EFED-49ED-830F-8C4113B9318E}" type="presParOf" srcId="{7E02643D-BF21-4CAF-AB52-B2027DFA7D93}" destId="{51542373-E719-4A0C-A375-79E9502D2A02}" srcOrd="0" destOrd="0" presId="urn:microsoft.com/office/officeart/2005/8/layout/orgChart1"/>
    <dgm:cxn modelId="{95C87E00-A234-4F66-B6AF-F5A182B90E37}" type="presParOf" srcId="{51542373-E719-4A0C-A375-79E9502D2A02}" destId="{E70EDA6D-98B9-4A0A-ACC6-E23148C5F981}" srcOrd="0" destOrd="0" presId="urn:microsoft.com/office/officeart/2005/8/layout/orgChart1"/>
    <dgm:cxn modelId="{85CC1116-AE6B-476A-8783-98B612DB6F38}" type="presParOf" srcId="{51542373-E719-4A0C-A375-79E9502D2A02}" destId="{617D3487-FC1F-4967-A486-10F9EE3272B5}" srcOrd="1" destOrd="0" presId="urn:microsoft.com/office/officeart/2005/8/layout/orgChart1"/>
    <dgm:cxn modelId="{634BA763-E416-480C-84F8-40F8AE566E9B}" type="presParOf" srcId="{7E02643D-BF21-4CAF-AB52-B2027DFA7D93}" destId="{6677EBDC-7572-449F-A855-DA08C49656DA}" srcOrd="1" destOrd="0" presId="urn:microsoft.com/office/officeart/2005/8/layout/orgChart1"/>
    <dgm:cxn modelId="{46E8DAEA-CFA2-4ED4-9894-59A9DEFFEA68}" type="presParOf" srcId="{7E02643D-BF21-4CAF-AB52-B2027DFA7D93}" destId="{7FD9CAD1-067D-441B-836E-F56553C86BA1}" srcOrd="2" destOrd="0" presId="urn:microsoft.com/office/officeart/2005/8/layout/orgChart1"/>
    <dgm:cxn modelId="{C84FEAE1-6EA7-4B22-84A4-2B6BEE0076D9}" type="presParOf" srcId="{E9FD9060-F64C-445B-A9DD-B183D8CF396C}" destId="{A78083C6-01FA-410A-954A-BA7E7D99921B}" srcOrd="8" destOrd="0" presId="urn:microsoft.com/office/officeart/2005/8/layout/orgChart1"/>
    <dgm:cxn modelId="{0DDA5063-40E4-41FD-9F1C-7F599BBE77CD}" type="presParOf" srcId="{E9FD9060-F64C-445B-A9DD-B183D8CF396C}" destId="{647F4055-0482-4F58-AF00-45406D34D8E8}" srcOrd="9" destOrd="0" presId="urn:microsoft.com/office/officeart/2005/8/layout/orgChart1"/>
    <dgm:cxn modelId="{8059D2C8-D1B6-4118-B2A9-132BC9AE67FD}" type="presParOf" srcId="{647F4055-0482-4F58-AF00-45406D34D8E8}" destId="{3BED9B71-694D-4D58-B884-74F0C29FC685}" srcOrd="0" destOrd="0" presId="urn:microsoft.com/office/officeart/2005/8/layout/orgChart1"/>
    <dgm:cxn modelId="{3F6F1D8C-9AA8-44B3-A4CF-D1769E336935}" type="presParOf" srcId="{3BED9B71-694D-4D58-B884-74F0C29FC685}" destId="{7B9B7626-B415-46AE-9373-8D4E59798B8E}" srcOrd="0" destOrd="0" presId="urn:microsoft.com/office/officeart/2005/8/layout/orgChart1"/>
    <dgm:cxn modelId="{2264E004-F4A0-4572-B0DC-2F01E0195DA0}" type="presParOf" srcId="{3BED9B71-694D-4D58-B884-74F0C29FC685}" destId="{369B8DCC-89AE-4981-8F88-9B93567F1416}" srcOrd="1" destOrd="0" presId="urn:microsoft.com/office/officeart/2005/8/layout/orgChart1"/>
    <dgm:cxn modelId="{53D48703-7355-4F62-BF9C-77F4C9193386}" type="presParOf" srcId="{647F4055-0482-4F58-AF00-45406D34D8E8}" destId="{384BF9F8-CFCC-4317-8CCD-9EFACDE3F277}" srcOrd="1" destOrd="0" presId="urn:microsoft.com/office/officeart/2005/8/layout/orgChart1"/>
    <dgm:cxn modelId="{B8A8A952-6131-4A6B-AA45-915EEF9D26DD}" type="presParOf" srcId="{647F4055-0482-4F58-AF00-45406D34D8E8}" destId="{3F9B0D17-DB86-414F-9C58-D1E961DABEEE}" srcOrd="2" destOrd="0" presId="urn:microsoft.com/office/officeart/2005/8/layout/orgChart1"/>
    <dgm:cxn modelId="{D1CD8755-CC88-4406-8B1E-D47F38E265CC}" type="presParOf" srcId="{22E87B82-C0A1-49D5-AD79-F3605E440EDA}" destId="{A859CC73-28E0-4F03-AB67-023A4F9005B7}" srcOrd="2" destOrd="0" presId="urn:microsoft.com/office/officeart/2005/8/layout/orgChart1"/>
    <dgm:cxn modelId="{CBA522A8-9EC7-40D6-95D7-A2C9018ABD48}" type="presParOf" srcId="{EA2B74F7-8370-409A-9EF2-C3DD6CD9F15F}" destId="{49EA39EE-4ECF-4BEE-9676-EA05859E8A7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2EB0D86B-12DB-4F67-83B4-83376F4D3987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IE"/>
        </a:p>
      </dgm:t>
    </dgm:pt>
    <dgm:pt modelId="{1DCEDF10-3A68-4531-B848-53F45A2C9C06}">
      <dgm:prSet phldrT="[Text]" custT="1"/>
      <dgm:spPr/>
      <dgm:t>
        <a:bodyPr/>
        <a:lstStyle/>
        <a:p>
          <a:r>
            <a:rPr lang="en-IE" sz="3200" b="1" dirty="0">
              <a:latin typeface="Calibri" panose="020F0502020204030204" pitchFamily="34" charset="0"/>
              <a:cs typeface="Calibri" panose="020F0502020204030204" pitchFamily="34" charset="0"/>
            </a:rPr>
            <a:t>Outcomes</a:t>
          </a:r>
        </a:p>
      </dgm:t>
    </dgm:pt>
    <dgm:pt modelId="{5DE31C3C-0C67-4907-AAA1-B0C52CE58ADE}" type="parTrans" cxnId="{62E60832-81DC-43D6-B783-C82E301CD5CA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B27DAEB-0D78-4779-9C32-FDFFCFC7E5D6}" type="sibTrans" cxnId="{62E60832-81DC-43D6-B783-C82E301CD5CA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0DBA97B8-9CA9-4EC6-93EC-37D5F6B5F679}">
      <dgm:prSet phldrT="[Text]" custT="1"/>
      <dgm:spPr/>
      <dgm:t>
        <a:bodyPr/>
        <a:lstStyle/>
        <a:p>
          <a:r>
            <a:rPr lang="en-US" sz="1600" b="1" i="1" dirty="0" smtClean="0">
              <a:solidFill>
                <a:srgbClr val="003F5C"/>
              </a:solidFill>
              <a:latin typeface="Calibri" panose="020F0502020204030204"/>
              <a:ea typeface="+mn-ea"/>
              <a:cs typeface="+mn-cs"/>
            </a:rPr>
            <a:t>“All staff briefed in infection control measures to prevent spread of infection”</a:t>
          </a:r>
          <a:endParaRPr lang="en-IE" sz="1600" dirty="0">
            <a:solidFill>
              <a:srgbClr val="003F5C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2B20A8C-A940-4730-8B98-FBF9B773E9B8}" type="parTrans" cxnId="{EA63B2C5-2601-4435-B216-998D7E7F9269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AA6150D-4A29-459D-988A-7EAACBDE9A44}" type="sibTrans" cxnId="{EA63B2C5-2601-4435-B216-998D7E7F9269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A7381D4-0880-489A-9342-5CB6887E26C5}">
      <dgm:prSet phldrT="[Text]" custT="1"/>
      <dgm:spPr/>
      <dgm:t>
        <a:bodyPr/>
        <a:lstStyle/>
        <a:p>
          <a:r>
            <a:rPr lang="en-US" sz="1600" b="1" i="1" dirty="0" smtClean="0">
              <a:solidFill>
                <a:srgbClr val="003F5C"/>
              </a:solidFill>
              <a:latin typeface="Calibri" panose="020F0502020204030204"/>
              <a:ea typeface="+mn-ea"/>
              <a:cs typeface="+mn-cs"/>
            </a:rPr>
            <a:t>“placed on supervision, and verbal warnings issued”</a:t>
          </a:r>
          <a:endParaRPr lang="en-IE" sz="1600" dirty="0">
            <a:solidFill>
              <a:srgbClr val="003F5C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96AD8A0B-992C-461D-ABA2-7E180D2F8285}" type="parTrans" cxnId="{C53F91ED-45AD-455F-9AA4-0C2AE882305E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AF293705-E2EC-47CE-B30B-25D430181ED5}" type="sibTrans" cxnId="{C53F91ED-45AD-455F-9AA4-0C2AE882305E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2C36CE1-E7B3-4168-A474-FAFC5FFDA331}">
      <dgm:prSet phldrT="[Text]" custT="1"/>
      <dgm:spPr/>
      <dgm:t>
        <a:bodyPr/>
        <a:lstStyle/>
        <a:p>
          <a:r>
            <a:rPr lang="en-IE" sz="2400" dirty="0">
              <a:latin typeface="Calibri" panose="020F0502020204030204" pitchFamily="34" charset="0"/>
              <a:cs typeface="Calibri" panose="020F0502020204030204" pitchFamily="34" charset="0"/>
            </a:rPr>
            <a:t>Measures</a:t>
          </a:r>
          <a:r>
            <a:rPr lang="en-IE" sz="23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IE" sz="2400" dirty="0">
              <a:latin typeface="Calibri" panose="020F0502020204030204" pitchFamily="34" charset="0"/>
              <a:cs typeface="Calibri" panose="020F0502020204030204" pitchFamily="34" charset="0"/>
            </a:rPr>
            <a:t>taken</a:t>
          </a:r>
          <a:endParaRPr lang="en-IE" sz="23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6B737694-F4B3-403E-B015-69DF491F8DA5}" type="parTrans" cxnId="{DEA5ABC9-A43A-4288-BF23-81F6396B65F0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BBC8008-5E8A-4E3D-B188-9B7A5C893FA6}" type="sibTrans" cxnId="{DEA5ABC9-A43A-4288-BF23-81F6396B65F0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7A2BD50-E4D6-42B5-A1D3-F8E8DFA5A384}">
      <dgm:prSet phldrT="[Text]" custT="1"/>
      <dgm:spPr/>
      <dgm:t>
        <a:bodyPr/>
        <a:lstStyle/>
        <a:p>
          <a:r>
            <a:rPr lang="en-US" sz="1600" b="1" i="1" dirty="0" smtClean="0">
              <a:solidFill>
                <a:srgbClr val="BC5090"/>
              </a:solidFill>
              <a:latin typeface="Calibri" panose="020F0502020204030204"/>
              <a:ea typeface="+mn-ea"/>
              <a:cs typeface="+mn-cs"/>
            </a:rPr>
            <a:t>“Recruitment campaign underway to address understaffing issue”</a:t>
          </a:r>
          <a:endParaRPr lang="en-IE" sz="16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DF795F1B-5606-4973-A4C3-35B7323EEFBD}" type="parTrans" cxnId="{D3742806-793E-4C86-BF65-9D105B09FF69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5529055C-80E8-4F90-A571-2F15D2256FA3}" type="sibTrans" cxnId="{D3742806-793E-4C86-BF65-9D105B09FF69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32575BB-AC81-4613-832A-AB2F328D79D4}">
      <dgm:prSet phldrT="[Text]" custT="1"/>
      <dgm:spPr/>
      <dgm:t>
        <a:bodyPr/>
        <a:lstStyle/>
        <a:p>
          <a:r>
            <a:rPr lang="en-IE" sz="2100" dirty="0">
              <a:latin typeface="Calibri" panose="020F0502020204030204" pitchFamily="34" charset="0"/>
              <a:cs typeface="Calibri" panose="020F0502020204030204" pitchFamily="34" charset="0"/>
            </a:rPr>
            <a:t>Precautionary measures</a:t>
          </a:r>
        </a:p>
      </dgm:t>
    </dgm:pt>
    <dgm:pt modelId="{AC9733BB-DD03-4DD2-8088-C780A8E32DAE}" type="parTrans" cxnId="{C5A1B156-5317-47BE-93A0-5D4884A8F38B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15BE435F-5236-497E-8A21-C9292045E1AE}" type="sibTrans" cxnId="{C5A1B156-5317-47BE-93A0-5D4884A8F38B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1FD90ED-1AD3-4D8C-9EED-448424FB13E2}">
      <dgm:prSet phldrT="[Text]" custT="1"/>
      <dgm:spPr/>
      <dgm:t>
        <a:bodyPr/>
        <a:lstStyle/>
        <a:p>
          <a:r>
            <a:rPr lang="en-IE" sz="2100" dirty="0" smtClean="0">
              <a:latin typeface="Calibri" panose="020F0502020204030204" pitchFamily="34" charset="0"/>
              <a:cs typeface="Calibri" panose="020F0502020204030204" pitchFamily="34" charset="0"/>
            </a:rPr>
            <a:t>Physical </a:t>
          </a:r>
          <a:r>
            <a:rPr lang="en-IE" sz="2100" dirty="0">
              <a:latin typeface="Calibri" panose="020F0502020204030204" pitchFamily="34" charset="0"/>
              <a:cs typeface="Calibri" panose="020F0502020204030204" pitchFamily="34" charset="0"/>
            </a:rPr>
            <a:t>measures</a:t>
          </a:r>
        </a:p>
      </dgm:t>
    </dgm:pt>
    <dgm:pt modelId="{158CC0D3-634A-4AE9-8E79-AB6F85C21050}" type="parTrans" cxnId="{6CA3C307-5999-4E23-AA55-D3E1831AB1ED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7C9BE878-1E53-46B4-B3BD-773D5A9DE75C}" type="sibTrans" cxnId="{6CA3C307-5999-4E23-AA55-D3E1831AB1ED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316C29A-F71C-49FF-B363-EA22A05AAE0A}">
      <dgm:prSet phldrT="[Text]" custT="1"/>
      <dgm:spPr/>
      <dgm:t>
        <a:bodyPr/>
        <a:lstStyle/>
        <a:p>
          <a:r>
            <a:rPr lang="en-IE" sz="2100" dirty="0">
              <a:latin typeface="Calibri" panose="020F0502020204030204" pitchFamily="34" charset="0"/>
              <a:cs typeface="Calibri" panose="020F0502020204030204" pitchFamily="34" charset="0"/>
            </a:rPr>
            <a:t>New </a:t>
          </a:r>
          <a:r>
            <a:rPr lang="en-IE" sz="2100" dirty="0" smtClean="0">
              <a:latin typeface="Calibri" panose="020F0502020204030204" pitchFamily="34" charset="0"/>
              <a:cs typeface="Calibri" panose="020F0502020204030204" pitchFamily="34" charset="0"/>
            </a:rPr>
            <a:t>treatment/ </a:t>
          </a:r>
          <a:r>
            <a:rPr lang="en-IE" sz="2100" dirty="0">
              <a:latin typeface="Calibri" panose="020F0502020204030204" pitchFamily="34" charset="0"/>
              <a:cs typeface="Calibri" panose="020F0502020204030204" pitchFamily="34" charset="0"/>
            </a:rPr>
            <a:t>management</a:t>
          </a:r>
        </a:p>
      </dgm:t>
    </dgm:pt>
    <dgm:pt modelId="{C309A284-228D-4B20-8A01-6421C7037CF2}" type="parTrans" cxnId="{EC0A92AD-81FB-4927-8A5B-9D1F62D5687F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014B67FF-33AA-412E-B680-540590331740}" type="sibTrans" cxnId="{EC0A92AD-81FB-4927-8A5B-9D1F62D5687F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E65E401-8F2F-48B5-86E0-35129C179565}">
      <dgm:prSet phldrT="[Text]" custT="1"/>
      <dgm:spPr/>
      <dgm:t>
        <a:bodyPr/>
        <a:lstStyle/>
        <a:p>
          <a:r>
            <a:rPr lang="en-IE" sz="2100" dirty="0">
              <a:latin typeface="Calibri" panose="020F0502020204030204" pitchFamily="34" charset="0"/>
              <a:cs typeface="Calibri" panose="020F0502020204030204" pitchFamily="34" charset="0"/>
            </a:rPr>
            <a:t>New </a:t>
          </a:r>
          <a:r>
            <a:rPr lang="en-IE" sz="2100" dirty="0" smtClean="0">
              <a:latin typeface="Calibri" panose="020F0502020204030204" pitchFamily="34" charset="0"/>
              <a:cs typeface="Calibri" panose="020F0502020204030204" pitchFamily="34" charset="0"/>
            </a:rPr>
            <a:t>assessment</a:t>
          </a:r>
          <a:endParaRPr lang="en-IE" sz="21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0CDB84B0-5134-493D-87FD-C28F0B79E16E}" type="parTrans" cxnId="{2A6B444C-D603-43BA-A04A-5FBBBDFE8D95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436DC720-747C-43F9-A108-B1BFD0C28A0E}" type="sibTrans" cxnId="{2A6B444C-D603-43BA-A04A-5FBBBDFE8D95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315F026C-5192-4325-B142-5354D42C9469}" type="pres">
      <dgm:prSet presAssocID="{2EB0D86B-12DB-4F67-83B4-83376F4D398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IE"/>
        </a:p>
      </dgm:t>
    </dgm:pt>
    <dgm:pt modelId="{E4AD7B93-4029-45AF-A384-4A7738DE86DE}" type="pres">
      <dgm:prSet presAssocID="{1DCEDF10-3A68-4531-B848-53F45A2C9C06}" presName="hierRoot1" presStyleCnt="0">
        <dgm:presLayoutVars>
          <dgm:hierBranch/>
        </dgm:presLayoutVars>
      </dgm:prSet>
      <dgm:spPr/>
    </dgm:pt>
    <dgm:pt modelId="{01DD4A53-FD75-4EE1-B35A-4F7D444D7AA0}" type="pres">
      <dgm:prSet presAssocID="{1DCEDF10-3A68-4531-B848-53F45A2C9C06}" presName="rootComposite1" presStyleCnt="0"/>
      <dgm:spPr/>
    </dgm:pt>
    <dgm:pt modelId="{7979EAB6-5BF1-4C80-A805-BA1BFAC7673A}" type="pres">
      <dgm:prSet presAssocID="{1DCEDF10-3A68-4531-B848-53F45A2C9C06}" presName="rootText1" presStyleLbl="node0" presStyleIdx="0" presStyleCnt="1" custLinFactX="21789" custLinFactNeighborX="100000" custLinFactNeighborY="-7707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B36DA23F-F50D-4A79-AC93-54D5A5A65993}" type="pres">
      <dgm:prSet presAssocID="{1DCEDF10-3A68-4531-B848-53F45A2C9C06}" presName="rootConnector1" presStyleLbl="node1" presStyleIdx="0" presStyleCnt="0"/>
      <dgm:spPr/>
      <dgm:t>
        <a:bodyPr/>
        <a:lstStyle/>
        <a:p>
          <a:endParaRPr lang="en-IE"/>
        </a:p>
      </dgm:t>
    </dgm:pt>
    <dgm:pt modelId="{F0C61EE1-577E-4D37-AA69-F6EC00444E5E}" type="pres">
      <dgm:prSet presAssocID="{1DCEDF10-3A68-4531-B848-53F45A2C9C06}" presName="hierChild2" presStyleCnt="0"/>
      <dgm:spPr/>
    </dgm:pt>
    <dgm:pt modelId="{2B469BDB-3899-4A41-8D2B-3C75E93409F9}" type="pres">
      <dgm:prSet presAssocID="{C2B20A8C-A940-4730-8B98-FBF9B773E9B8}" presName="Name35" presStyleLbl="parChTrans1D2" presStyleIdx="0" presStyleCnt="3"/>
      <dgm:spPr/>
      <dgm:t>
        <a:bodyPr/>
        <a:lstStyle/>
        <a:p>
          <a:endParaRPr lang="en-IE"/>
        </a:p>
      </dgm:t>
    </dgm:pt>
    <dgm:pt modelId="{214EBD23-AF29-4021-8AF8-D0AC4377FC8A}" type="pres">
      <dgm:prSet presAssocID="{0DBA97B8-9CA9-4EC6-93EC-37D5F6B5F679}" presName="hierRoot2" presStyleCnt="0">
        <dgm:presLayoutVars>
          <dgm:hierBranch val="init"/>
        </dgm:presLayoutVars>
      </dgm:prSet>
      <dgm:spPr/>
    </dgm:pt>
    <dgm:pt modelId="{BDF138C0-0A52-4DB5-A1A2-3B19E5D1AD13}" type="pres">
      <dgm:prSet presAssocID="{0DBA97B8-9CA9-4EC6-93EC-37D5F6B5F679}" presName="rootComposite" presStyleCnt="0"/>
      <dgm:spPr/>
    </dgm:pt>
    <dgm:pt modelId="{E1AE5722-C52A-49A8-9718-9657C9777130}" type="pres">
      <dgm:prSet presAssocID="{0DBA97B8-9CA9-4EC6-93EC-37D5F6B5F679}" presName="rootText" presStyleLbl="node2" presStyleIdx="0" presStyleCnt="3" custLinFactNeighborX="64900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BB72B69F-3756-44BD-8FF0-716DC511AC43}" type="pres">
      <dgm:prSet presAssocID="{0DBA97B8-9CA9-4EC6-93EC-37D5F6B5F679}" presName="rootConnector" presStyleLbl="node2" presStyleIdx="0" presStyleCnt="3"/>
      <dgm:spPr/>
      <dgm:t>
        <a:bodyPr/>
        <a:lstStyle/>
        <a:p>
          <a:endParaRPr lang="en-IE"/>
        </a:p>
      </dgm:t>
    </dgm:pt>
    <dgm:pt modelId="{4D5C597E-09CF-40AC-9C42-67AB722082B6}" type="pres">
      <dgm:prSet presAssocID="{0DBA97B8-9CA9-4EC6-93EC-37D5F6B5F679}" presName="hierChild4" presStyleCnt="0"/>
      <dgm:spPr/>
    </dgm:pt>
    <dgm:pt modelId="{F0C4C348-BE03-4717-9D36-AC07BDCCD5AC}" type="pres">
      <dgm:prSet presAssocID="{0DBA97B8-9CA9-4EC6-93EC-37D5F6B5F679}" presName="hierChild5" presStyleCnt="0"/>
      <dgm:spPr/>
    </dgm:pt>
    <dgm:pt modelId="{E6A94D6A-3A30-4808-ACE0-A6C96C4E905B}" type="pres">
      <dgm:prSet presAssocID="{96AD8A0B-992C-461D-ABA2-7E180D2F8285}" presName="Name35" presStyleLbl="parChTrans1D2" presStyleIdx="1" presStyleCnt="3"/>
      <dgm:spPr/>
      <dgm:t>
        <a:bodyPr/>
        <a:lstStyle/>
        <a:p>
          <a:endParaRPr lang="en-IE"/>
        </a:p>
      </dgm:t>
    </dgm:pt>
    <dgm:pt modelId="{6A0FACB2-CA9E-4DF6-8AFA-1DD7D0B24FC2}" type="pres">
      <dgm:prSet presAssocID="{2A7381D4-0880-489A-9342-5CB6887E26C5}" presName="hierRoot2" presStyleCnt="0">
        <dgm:presLayoutVars>
          <dgm:hierBranch/>
        </dgm:presLayoutVars>
      </dgm:prSet>
      <dgm:spPr/>
    </dgm:pt>
    <dgm:pt modelId="{C7845752-E10B-42B9-83F9-931EAE85149D}" type="pres">
      <dgm:prSet presAssocID="{2A7381D4-0880-489A-9342-5CB6887E26C5}" presName="rootComposite" presStyleCnt="0"/>
      <dgm:spPr/>
    </dgm:pt>
    <dgm:pt modelId="{052B9DC6-3541-4F59-9069-EC8D3BF12093}" type="pres">
      <dgm:prSet presAssocID="{2A7381D4-0880-489A-9342-5CB6887E26C5}" presName="rootText" presStyleLbl="node2" presStyleIdx="1" presStyleCnt="3" custLinFactX="21780" custLinFactNeighborX="100000" custLinFactNeighborY="-1014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0004024E-4E2F-49E6-99FF-EEA22F5D4C80}" type="pres">
      <dgm:prSet presAssocID="{2A7381D4-0880-489A-9342-5CB6887E26C5}" presName="rootConnector" presStyleLbl="node2" presStyleIdx="1" presStyleCnt="3"/>
      <dgm:spPr/>
      <dgm:t>
        <a:bodyPr/>
        <a:lstStyle/>
        <a:p>
          <a:endParaRPr lang="en-IE"/>
        </a:p>
      </dgm:t>
    </dgm:pt>
    <dgm:pt modelId="{D96B5CF4-653B-45C6-B8A5-5E7DB459CABE}" type="pres">
      <dgm:prSet presAssocID="{2A7381D4-0880-489A-9342-5CB6887E26C5}" presName="hierChild4" presStyleCnt="0"/>
      <dgm:spPr/>
    </dgm:pt>
    <dgm:pt modelId="{54AA6BE0-511F-4260-B0AD-3590870CF3A2}" type="pres">
      <dgm:prSet presAssocID="{2A7381D4-0880-489A-9342-5CB6887E26C5}" presName="hierChild5" presStyleCnt="0"/>
      <dgm:spPr/>
    </dgm:pt>
    <dgm:pt modelId="{F1D589A0-8E89-4362-8FB8-91FCB927A979}" type="pres">
      <dgm:prSet presAssocID="{6B737694-F4B3-403E-B015-69DF491F8DA5}" presName="Name35" presStyleLbl="parChTrans1D2" presStyleIdx="2" presStyleCnt="3"/>
      <dgm:spPr/>
      <dgm:t>
        <a:bodyPr/>
        <a:lstStyle/>
        <a:p>
          <a:endParaRPr lang="en-IE"/>
        </a:p>
      </dgm:t>
    </dgm:pt>
    <dgm:pt modelId="{A047FAF8-77A2-4AA8-A38B-067EF1B585BE}" type="pres">
      <dgm:prSet presAssocID="{F2C36CE1-E7B3-4168-A474-FAFC5FFDA331}" presName="hierRoot2" presStyleCnt="0">
        <dgm:presLayoutVars>
          <dgm:hierBranch/>
        </dgm:presLayoutVars>
      </dgm:prSet>
      <dgm:spPr/>
    </dgm:pt>
    <dgm:pt modelId="{8636FB44-5DE0-4CD4-8C39-82E8A2F2442B}" type="pres">
      <dgm:prSet presAssocID="{F2C36CE1-E7B3-4168-A474-FAFC5FFDA331}" presName="rootComposite" presStyleCnt="0"/>
      <dgm:spPr/>
    </dgm:pt>
    <dgm:pt modelId="{8143F246-0A66-4651-B39C-3A44E23ACCF3}" type="pres">
      <dgm:prSet presAssocID="{F2C36CE1-E7B3-4168-A474-FAFC5FFDA331}" presName="rootText" presStyleLbl="node2" presStyleIdx="2" presStyleCnt="3" custLinFactX="79186" custLinFactNeighborX="100000" custLinFactNeighborY="-518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BC05637D-1B40-4874-B3E6-9FFDDEF75BB3}" type="pres">
      <dgm:prSet presAssocID="{F2C36CE1-E7B3-4168-A474-FAFC5FFDA331}" presName="rootConnector" presStyleLbl="node2" presStyleIdx="2" presStyleCnt="3"/>
      <dgm:spPr/>
      <dgm:t>
        <a:bodyPr/>
        <a:lstStyle/>
        <a:p>
          <a:endParaRPr lang="en-IE"/>
        </a:p>
      </dgm:t>
    </dgm:pt>
    <dgm:pt modelId="{E883B067-EC2A-4C5E-A6C1-EB8ECB3089B7}" type="pres">
      <dgm:prSet presAssocID="{F2C36CE1-E7B3-4168-A474-FAFC5FFDA331}" presName="hierChild4" presStyleCnt="0"/>
      <dgm:spPr/>
    </dgm:pt>
    <dgm:pt modelId="{CBBD321A-9BAC-42D2-9027-98D5CD5DCA5B}" type="pres">
      <dgm:prSet presAssocID="{DF795F1B-5606-4973-A4C3-35B7323EEFBD}" presName="Name35" presStyleLbl="parChTrans1D3" presStyleIdx="0" presStyleCnt="5"/>
      <dgm:spPr/>
      <dgm:t>
        <a:bodyPr/>
        <a:lstStyle/>
        <a:p>
          <a:endParaRPr lang="en-IE"/>
        </a:p>
      </dgm:t>
    </dgm:pt>
    <dgm:pt modelId="{CCD43A25-CAA0-4145-8094-E888CAF6168F}" type="pres">
      <dgm:prSet presAssocID="{E7A2BD50-E4D6-42B5-A1D3-F8E8DFA5A384}" presName="hierRoot2" presStyleCnt="0">
        <dgm:presLayoutVars>
          <dgm:hierBranch val="init"/>
        </dgm:presLayoutVars>
      </dgm:prSet>
      <dgm:spPr/>
    </dgm:pt>
    <dgm:pt modelId="{D85115BF-7B1D-45D6-A36E-B8CED31C1BAF}" type="pres">
      <dgm:prSet presAssocID="{E7A2BD50-E4D6-42B5-A1D3-F8E8DFA5A384}" presName="rootComposite" presStyleCnt="0"/>
      <dgm:spPr/>
    </dgm:pt>
    <dgm:pt modelId="{27F8C72A-0E15-4075-8378-869E088BDB1C}" type="pres">
      <dgm:prSet presAssocID="{E7A2BD50-E4D6-42B5-A1D3-F8E8DFA5A384}" presName="rootText" presStyleLbl="node3" presStyleIdx="0" presStyleCnt="5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864C4B28-505D-4522-AFD1-3FF03267170F}" type="pres">
      <dgm:prSet presAssocID="{E7A2BD50-E4D6-42B5-A1D3-F8E8DFA5A384}" presName="rootConnector" presStyleLbl="node3" presStyleIdx="0" presStyleCnt="5"/>
      <dgm:spPr/>
      <dgm:t>
        <a:bodyPr/>
        <a:lstStyle/>
        <a:p>
          <a:endParaRPr lang="en-IE"/>
        </a:p>
      </dgm:t>
    </dgm:pt>
    <dgm:pt modelId="{D81C06CF-E989-41D6-BDB2-AE5DBEC13A9E}" type="pres">
      <dgm:prSet presAssocID="{E7A2BD50-E4D6-42B5-A1D3-F8E8DFA5A384}" presName="hierChild4" presStyleCnt="0"/>
      <dgm:spPr/>
    </dgm:pt>
    <dgm:pt modelId="{C5D1C065-503D-47C3-9E69-494D3C39FD17}" type="pres">
      <dgm:prSet presAssocID="{E7A2BD50-E4D6-42B5-A1D3-F8E8DFA5A384}" presName="hierChild5" presStyleCnt="0"/>
      <dgm:spPr/>
    </dgm:pt>
    <dgm:pt modelId="{6A9D4842-03A6-418D-83B2-72257F7AD511}" type="pres">
      <dgm:prSet presAssocID="{AC9733BB-DD03-4DD2-8088-C780A8E32DAE}" presName="Name35" presStyleLbl="parChTrans1D3" presStyleIdx="1" presStyleCnt="5"/>
      <dgm:spPr/>
      <dgm:t>
        <a:bodyPr/>
        <a:lstStyle/>
        <a:p>
          <a:endParaRPr lang="en-IE"/>
        </a:p>
      </dgm:t>
    </dgm:pt>
    <dgm:pt modelId="{A7153ACC-9FB4-4700-B163-14BD461D4625}" type="pres">
      <dgm:prSet presAssocID="{832575BB-AC81-4613-832A-AB2F328D79D4}" presName="hierRoot2" presStyleCnt="0">
        <dgm:presLayoutVars>
          <dgm:hierBranch val="hang"/>
        </dgm:presLayoutVars>
      </dgm:prSet>
      <dgm:spPr/>
    </dgm:pt>
    <dgm:pt modelId="{E0CCA5A0-FB5A-433D-86C6-15CF7CBF3D9E}" type="pres">
      <dgm:prSet presAssocID="{832575BB-AC81-4613-832A-AB2F328D79D4}" presName="rootComposite" presStyleCnt="0"/>
      <dgm:spPr/>
    </dgm:pt>
    <dgm:pt modelId="{645E0E61-9FA3-468E-85F2-671C7932D27E}" type="pres">
      <dgm:prSet presAssocID="{832575BB-AC81-4613-832A-AB2F328D79D4}" presName="rootText" presStyleLbl="node3" presStyleIdx="1" presStyleCnt="5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2D551E3D-162B-4D18-9B6B-3ACA4A3AE951}" type="pres">
      <dgm:prSet presAssocID="{832575BB-AC81-4613-832A-AB2F328D79D4}" presName="rootConnector" presStyleLbl="node3" presStyleIdx="1" presStyleCnt="5"/>
      <dgm:spPr/>
      <dgm:t>
        <a:bodyPr/>
        <a:lstStyle/>
        <a:p>
          <a:endParaRPr lang="en-IE"/>
        </a:p>
      </dgm:t>
    </dgm:pt>
    <dgm:pt modelId="{2878EDFE-6CCF-413B-B3DF-6F5258F4F9A9}" type="pres">
      <dgm:prSet presAssocID="{832575BB-AC81-4613-832A-AB2F328D79D4}" presName="hierChild4" presStyleCnt="0"/>
      <dgm:spPr/>
    </dgm:pt>
    <dgm:pt modelId="{70FC6675-C522-42C2-A62E-79D224151A10}" type="pres">
      <dgm:prSet presAssocID="{832575BB-AC81-4613-832A-AB2F328D79D4}" presName="hierChild5" presStyleCnt="0"/>
      <dgm:spPr/>
    </dgm:pt>
    <dgm:pt modelId="{3496041B-6709-4EDE-8CE6-253FC54ABC28}" type="pres">
      <dgm:prSet presAssocID="{158CC0D3-634A-4AE9-8E79-AB6F85C21050}" presName="Name35" presStyleLbl="parChTrans1D3" presStyleIdx="2" presStyleCnt="5"/>
      <dgm:spPr/>
      <dgm:t>
        <a:bodyPr/>
        <a:lstStyle/>
        <a:p>
          <a:endParaRPr lang="en-IE"/>
        </a:p>
      </dgm:t>
    </dgm:pt>
    <dgm:pt modelId="{88AE146B-8742-4B5D-A2DA-3EB4695F514C}" type="pres">
      <dgm:prSet presAssocID="{E1FD90ED-1AD3-4D8C-9EED-448424FB13E2}" presName="hierRoot2" presStyleCnt="0">
        <dgm:presLayoutVars>
          <dgm:hierBranch val="init"/>
        </dgm:presLayoutVars>
      </dgm:prSet>
      <dgm:spPr/>
    </dgm:pt>
    <dgm:pt modelId="{8D778A15-D806-45BD-B089-2840E431A252}" type="pres">
      <dgm:prSet presAssocID="{E1FD90ED-1AD3-4D8C-9EED-448424FB13E2}" presName="rootComposite" presStyleCnt="0"/>
      <dgm:spPr/>
    </dgm:pt>
    <dgm:pt modelId="{C6ADB4CC-4B71-40E7-A8AE-482557BECDB5}" type="pres">
      <dgm:prSet presAssocID="{E1FD90ED-1AD3-4D8C-9EED-448424FB13E2}" presName="rootText" presStyleLbl="node3" presStyleIdx="2" presStyleCnt="5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E5D97F8A-DE1D-4F50-8A67-B82581894796}" type="pres">
      <dgm:prSet presAssocID="{E1FD90ED-1AD3-4D8C-9EED-448424FB13E2}" presName="rootConnector" presStyleLbl="node3" presStyleIdx="2" presStyleCnt="5"/>
      <dgm:spPr/>
      <dgm:t>
        <a:bodyPr/>
        <a:lstStyle/>
        <a:p>
          <a:endParaRPr lang="en-IE"/>
        </a:p>
      </dgm:t>
    </dgm:pt>
    <dgm:pt modelId="{8D94AE47-1ABB-42AA-929F-7DD68E5C4222}" type="pres">
      <dgm:prSet presAssocID="{E1FD90ED-1AD3-4D8C-9EED-448424FB13E2}" presName="hierChild4" presStyleCnt="0"/>
      <dgm:spPr/>
    </dgm:pt>
    <dgm:pt modelId="{79D6B113-0961-4468-BC04-1EC537314ECD}" type="pres">
      <dgm:prSet presAssocID="{E1FD90ED-1AD3-4D8C-9EED-448424FB13E2}" presName="hierChild5" presStyleCnt="0"/>
      <dgm:spPr/>
    </dgm:pt>
    <dgm:pt modelId="{4F8C8A23-531D-46DD-B86E-64C423ADA5A9}" type="pres">
      <dgm:prSet presAssocID="{C309A284-228D-4B20-8A01-6421C7037CF2}" presName="Name35" presStyleLbl="parChTrans1D3" presStyleIdx="3" presStyleCnt="5"/>
      <dgm:spPr/>
      <dgm:t>
        <a:bodyPr/>
        <a:lstStyle/>
        <a:p>
          <a:endParaRPr lang="en-IE"/>
        </a:p>
      </dgm:t>
    </dgm:pt>
    <dgm:pt modelId="{B4C30ECC-CEC8-4A49-A8A1-B70B941E3F4B}" type="pres">
      <dgm:prSet presAssocID="{8316C29A-F71C-49FF-B363-EA22A05AAE0A}" presName="hierRoot2" presStyleCnt="0">
        <dgm:presLayoutVars>
          <dgm:hierBranch val="init"/>
        </dgm:presLayoutVars>
      </dgm:prSet>
      <dgm:spPr/>
    </dgm:pt>
    <dgm:pt modelId="{CD631966-41B3-446C-8C1B-A693A6DF2CF0}" type="pres">
      <dgm:prSet presAssocID="{8316C29A-F71C-49FF-B363-EA22A05AAE0A}" presName="rootComposite" presStyleCnt="0"/>
      <dgm:spPr/>
    </dgm:pt>
    <dgm:pt modelId="{FA2653DC-A5A3-412D-8568-A16D2B113367}" type="pres">
      <dgm:prSet presAssocID="{8316C29A-F71C-49FF-B363-EA22A05AAE0A}" presName="rootText" presStyleLbl="node3" presStyleIdx="3" presStyleCnt="5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D613FF08-475F-4205-84CF-FC6188EE43E4}" type="pres">
      <dgm:prSet presAssocID="{8316C29A-F71C-49FF-B363-EA22A05AAE0A}" presName="rootConnector" presStyleLbl="node3" presStyleIdx="3" presStyleCnt="5"/>
      <dgm:spPr/>
      <dgm:t>
        <a:bodyPr/>
        <a:lstStyle/>
        <a:p>
          <a:endParaRPr lang="en-IE"/>
        </a:p>
      </dgm:t>
    </dgm:pt>
    <dgm:pt modelId="{CEB2AC7D-D756-41AB-B682-F3D74AE32ACF}" type="pres">
      <dgm:prSet presAssocID="{8316C29A-F71C-49FF-B363-EA22A05AAE0A}" presName="hierChild4" presStyleCnt="0"/>
      <dgm:spPr/>
    </dgm:pt>
    <dgm:pt modelId="{53019A48-9071-42B1-AF8B-45CE43959904}" type="pres">
      <dgm:prSet presAssocID="{8316C29A-F71C-49FF-B363-EA22A05AAE0A}" presName="hierChild5" presStyleCnt="0"/>
      <dgm:spPr/>
    </dgm:pt>
    <dgm:pt modelId="{529F1382-BF72-476E-8125-D082486BB26D}" type="pres">
      <dgm:prSet presAssocID="{0CDB84B0-5134-493D-87FD-C28F0B79E16E}" presName="Name35" presStyleLbl="parChTrans1D3" presStyleIdx="4" presStyleCnt="5"/>
      <dgm:spPr/>
      <dgm:t>
        <a:bodyPr/>
        <a:lstStyle/>
        <a:p>
          <a:endParaRPr lang="en-IE"/>
        </a:p>
      </dgm:t>
    </dgm:pt>
    <dgm:pt modelId="{DD95180B-EDFC-4C88-A7F7-216596E785CE}" type="pres">
      <dgm:prSet presAssocID="{2E65E401-8F2F-48B5-86E0-35129C179565}" presName="hierRoot2" presStyleCnt="0">
        <dgm:presLayoutVars>
          <dgm:hierBranch val="init"/>
        </dgm:presLayoutVars>
      </dgm:prSet>
      <dgm:spPr/>
    </dgm:pt>
    <dgm:pt modelId="{B3B6662B-B48D-4DA1-83DF-171A13B570F2}" type="pres">
      <dgm:prSet presAssocID="{2E65E401-8F2F-48B5-86E0-35129C179565}" presName="rootComposite" presStyleCnt="0"/>
      <dgm:spPr/>
    </dgm:pt>
    <dgm:pt modelId="{98D7EF80-F2F4-4B42-8954-8020DA21F030}" type="pres">
      <dgm:prSet presAssocID="{2E65E401-8F2F-48B5-86E0-35129C179565}" presName="rootText" presStyleLbl="node3" presStyleIdx="4" presStyleCnt="5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889DCFC3-4B3B-4064-8367-31D6E80983EB}" type="pres">
      <dgm:prSet presAssocID="{2E65E401-8F2F-48B5-86E0-35129C179565}" presName="rootConnector" presStyleLbl="node3" presStyleIdx="4" presStyleCnt="5"/>
      <dgm:spPr/>
      <dgm:t>
        <a:bodyPr/>
        <a:lstStyle/>
        <a:p>
          <a:endParaRPr lang="en-IE"/>
        </a:p>
      </dgm:t>
    </dgm:pt>
    <dgm:pt modelId="{0D7C002F-A602-40A0-B466-E8B3D6F9359A}" type="pres">
      <dgm:prSet presAssocID="{2E65E401-8F2F-48B5-86E0-35129C179565}" presName="hierChild4" presStyleCnt="0"/>
      <dgm:spPr/>
    </dgm:pt>
    <dgm:pt modelId="{72E65438-4C7F-4223-9E60-CC28DB2347FA}" type="pres">
      <dgm:prSet presAssocID="{2E65E401-8F2F-48B5-86E0-35129C179565}" presName="hierChild5" presStyleCnt="0"/>
      <dgm:spPr/>
    </dgm:pt>
    <dgm:pt modelId="{5DC4C52D-54CB-4591-98A4-078F0002A301}" type="pres">
      <dgm:prSet presAssocID="{F2C36CE1-E7B3-4168-A474-FAFC5FFDA331}" presName="hierChild5" presStyleCnt="0"/>
      <dgm:spPr/>
    </dgm:pt>
    <dgm:pt modelId="{E45FD5DC-54A3-47BF-A38E-6FB27F6A6844}" type="pres">
      <dgm:prSet presAssocID="{1DCEDF10-3A68-4531-B848-53F45A2C9C06}" presName="hierChild3" presStyleCnt="0"/>
      <dgm:spPr/>
    </dgm:pt>
  </dgm:ptLst>
  <dgm:cxnLst>
    <dgm:cxn modelId="{EA63B2C5-2601-4435-B216-998D7E7F9269}" srcId="{1DCEDF10-3A68-4531-B848-53F45A2C9C06}" destId="{0DBA97B8-9CA9-4EC6-93EC-37D5F6B5F679}" srcOrd="0" destOrd="0" parTransId="{C2B20A8C-A940-4730-8B98-FBF9B773E9B8}" sibTransId="{2AA6150D-4A29-459D-988A-7EAACBDE9A44}"/>
    <dgm:cxn modelId="{8A3B75B2-2920-4663-8C5F-A3B85D0F6AA0}" type="presOf" srcId="{F2C36CE1-E7B3-4168-A474-FAFC5FFDA331}" destId="{8143F246-0A66-4651-B39C-3A44E23ACCF3}" srcOrd="0" destOrd="0" presId="urn:microsoft.com/office/officeart/2005/8/layout/orgChart1"/>
    <dgm:cxn modelId="{7FAA87E9-6BEA-45B7-9581-9CCFDB37BB5F}" type="presOf" srcId="{DF795F1B-5606-4973-A4C3-35B7323EEFBD}" destId="{CBBD321A-9BAC-42D2-9027-98D5CD5DCA5B}" srcOrd="0" destOrd="0" presId="urn:microsoft.com/office/officeart/2005/8/layout/orgChart1"/>
    <dgm:cxn modelId="{CDDDABF5-90CF-4BB0-B03F-9D169AFAB33C}" type="presOf" srcId="{96AD8A0B-992C-461D-ABA2-7E180D2F8285}" destId="{E6A94D6A-3A30-4808-ACE0-A6C96C4E905B}" srcOrd="0" destOrd="0" presId="urn:microsoft.com/office/officeart/2005/8/layout/orgChart1"/>
    <dgm:cxn modelId="{2455C6C6-B5DB-4363-831C-C36B435EEF51}" type="presOf" srcId="{0DBA97B8-9CA9-4EC6-93EC-37D5F6B5F679}" destId="{E1AE5722-C52A-49A8-9718-9657C9777130}" srcOrd="0" destOrd="0" presId="urn:microsoft.com/office/officeart/2005/8/layout/orgChart1"/>
    <dgm:cxn modelId="{F830B49B-2DB5-497E-9934-8EEB157237A1}" type="presOf" srcId="{C309A284-228D-4B20-8A01-6421C7037CF2}" destId="{4F8C8A23-531D-46DD-B86E-64C423ADA5A9}" srcOrd="0" destOrd="0" presId="urn:microsoft.com/office/officeart/2005/8/layout/orgChart1"/>
    <dgm:cxn modelId="{17557E7B-9455-4916-8CA1-E75DC401AA33}" type="presOf" srcId="{832575BB-AC81-4613-832A-AB2F328D79D4}" destId="{645E0E61-9FA3-468E-85F2-671C7932D27E}" srcOrd="0" destOrd="0" presId="urn:microsoft.com/office/officeart/2005/8/layout/orgChart1"/>
    <dgm:cxn modelId="{8DD4EA8D-6AE1-47D4-BAD5-FDE94E8B0FE1}" type="presOf" srcId="{1DCEDF10-3A68-4531-B848-53F45A2C9C06}" destId="{B36DA23F-F50D-4A79-AC93-54D5A5A65993}" srcOrd="1" destOrd="0" presId="urn:microsoft.com/office/officeart/2005/8/layout/orgChart1"/>
    <dgm:cxn modelId="{F90554A4-AD32-431E-9E16-28259BC50E4F}" type="presOf" srcId="{C2B20A8C-A940-4730-8B98-FBF9B773E9B8}" destId="{2B469BDB-3899-4A41-8D2B-3C75E93409F9}" srcOrd="0" destOrd="0" presId="urn:microsoft.com/office/officeart/2005/8/layout/orgChart1"/>
    <dgm:cxn modelId="{C53F91ED-45AD-455F-9AA4-0C2AE882305E}" srcId="{1DCEDF10-3A68-4531-B848-53F45A2C9C06}" destId="{2A7381D4-0880-489A-9342-5CB6887E26C5}" srcOrd="1" destOrd="0" parTransId="{96AD8A0B-992C-461D-ABA2-7E180D2F8285}" sibTransId="{AF293705-E2EC-47CE-B30B-25D430181ED5}"/>
    <dgm:cxn modelId="{68529175-DE09-4A4C-BB6C-B2C79853E914}" type="presOf" srcId="{8316C29A-F71C-49FF-B363-EA22A05AAE0A}" destId="{D613FF08-475F-4205-84CF-FC6188EE43E4}" srcOrd="1" destOrd="0" presId="urn:microsoft.com/office/officeart/2005/8/layout/orgChart1"/>
    <dgm:cxn modelId="{C0885679-6BAD-4AC4-9F26-E66B1629FB33}" type="presOf" srcId="{F2C36CE1-E7B3-4168-A474-FAFC5FFDA331}" destId="{BC05637D-1B40-4874-B3E6-9FFDDEF75BB3}" srcOrd="1" destOrd="0" presId="urn:microsoft.com/office/officeart/2005/8/layout/orgChart1"/>
    <dgm:cxn modelId="{5E832B8D-679E-4A73-9F77-953062883A98}" type="presOf" srcId="{158CC0D3-634A-4AE9-8E79-AB6F85C21050}" destId="{3496041B-6709-4EDE-8CE6-253FC54ABC28}" srcOrd="0" destOrd="0" presId="urn:microsoft.com/office/officeart/2005/8/layout/orgChart1"/>
    <dgm:cxn modelId="{7AED58CF-A26D-4F71-A8FE-937B42DC5A24}" type="presOf" srcId="{E1FD90ED-1AD3-4D8C-9EED-448424FB13E2}" destId="{E5D97F8A-DE1D-4F50-8A67-B82581894796}" srcOrd="1" destOrd="0" presId="urn:microsoft.com/office/officeart/2005/8/layout/orgChart1"/>
    <dgm:cxn modelId="{6C63D0FF-018A-4132-BD3F-6EB76EB15D2D}" type="presOf" srcId="{E7A2BD50-E4D6-42B5-A1D3-F8E8DFA5A384}" destId="{864C4B28-505D-4522-AFD1-3FF03267170F}" srcOrd="1" destOrd="0" presId="urn:microsoft.com/office/officeart/2005/8/layout/orgChart1"/>
    <dgm:cxn modelId="{450552E1-3175-44CA-86D2-88E6982B5DB1}" type="presOf" srcId="{0CDB84B0-5134-493D-87FD-C28F0B79E16E}" destId="{529F1382-BF72-476E-8125-D082486BB26D}" srcOrd="0" destOrd="0" presId="urn:microsoft.com/office/officeart/2005/8/layout/orgChart1"/>
    <dgm:cxn modelId="{12697BA8-50FA-4BF1-8D1A-84D0FE353AEA}" type="presOf" srcId="{E7A2BD50-E4D6-42B5-A1D3-F8E8DFA5A384}" destId="{27F8C72A-0E15-4075-8378-869E088BDB1C}" srcOrd="0" destOrd="0" presId="urn:microsoft.com/office/officeart/2005/8/layout/orgChart1"/>
    <dgm:cxn modelId="{EC0A92AD-81FB-4927-8A5B-9D1F62D5687F}" srcId="{F2C36CE1-E7B3-4168-A474-FAFC5FFDA331}" destId="{8316C29A-F71C-49FF-B363-EA22A05AAE0A}" srcOrd="3" destOrd="0" parTransId="{C309A284-228D-4B20-8A01-6421C7037CF2}" sibTransId="{014B67FF-33AA-412E-B680-540590331740}"/>
    <dgm:cxn modelId="{7B9726F8-8D18-42F6-9445-64AE04742B07}" type="presOf" srcId="{2A7381D4-0880-489A-9342-5CB6887E26C5}" destId="{052B9DC6-3541-4F59-9069-EC8D3BF12093}" srcOrd="0" destOrd="0" presId="urn:microsoft.com/office/officeart/2005/8/layout/orgChart1"/>
    <dgm:cxn modelId="{018C5FEF-6F40-46FB-A64F-07B5C1CCAD97}" type="presOf" srcId="{2EB0D86B-12DB-4F67-83B4-83376F4D3987}" destId="{315F026C-5192-4325-B142-5354D42C9469}" srcOrd="0" destOrd="0" presId="urn:microsoft.com/office/officeart/2005/8/layout/orgChart1"/>
    <dgm:cxn modelId="{2A6B444C-D603-43BA-A04A-5FBBBDFE8D95}" srcId="{F2C36CE1-E7B3-4168-A474-FAFC5FFDA331}" destId="{2E65E401-8F2F-48B5-86E0-35129C179565}" srcOrd="4" destOrd="0" parTransId="{0CDB84B0-5134-493D-87FD-C28F0B79E16E}" sibTransId="{436DC720-747C-43F9-A108-B1BFD0C28A0E}"/>
    <dgm:cxn modelId="{62E60832-81DC-43D6-B783-C82E301CD5CA}" srcId="{2EB0D86B-12DB-4F67-83B4-83376F4D3987}" destId="{1DCEDF10-3A68-4531-B848-53F45A2C9C06}" srcOrd="0" destOrd="0" parTransId="{5DE31C3C-0C67-4907-AAA1-B0C52CE58ADE}" sibTransId="{CB27DAEB-0D78-4779-9C32-FDFFCFC7E5D6}"/>
    <dgm:cxn modelId="{F86668C2-3D14-4338-8661-72B9B71045D1}" type="presOf" srcId="{8316C29A-F71C-49FF-B363-EA22A05AAE0A}" destId="{FA2653DC-A5A3-412D-8568-A16D2B113367}" srcOrd="0" destOrd="0" presId="urn:microsoft.com/office/officeart/2005/8/layout/orgChart1"/>
    <dgm:cxn modelId="{6CA3C307-5999-4E23-AA55-D3E1831AB1ED}" srcId="{F2C36CE1-E7B3-4168-A474-FAFC5FFDA331}" destId="{E1FD90ED-1AD3-4D8C-9EED-448424FB13E2}" srcOrd="2" destOrd="0" parTransId="{158CC0D3-634A-4AE9-8E79-AB6F85C21050}" sibTransId="{7C9BE878-1E53-46B4-B3BD-773D5A9DE75C}"/>
    <dgm:cxn modelId="{5E9F233E-51AD-42D2-A2C6-D7A394154B11}" type="presOf" srcId="{E1FD90ED-1AD3-4D8C-9EED-448424FB13E2}" destId="{C6ADB4CC-4B71-40E7-A8AE-482557BECDB5}" srcOrd="0" destOrd="0" presId="urn:microsoft.com/office/officeart/2005/8/layout/orgChart1"/>
    <dgm:cxn modelId="{79E2559F-310F-44E1-A5E1-4E660274E3AF}" type="presOf" srcId="{2E65E401-8F2F-48B5-86E0-35129C179565}" destId="{889DCFC3-4B3B-4064-8367-31D6E80983EB}" srcOrd="1" destOrd="0" presId="urn:microsoft.com/office/officeart/2005/8/layout/orgChart1"/>
    <dgm:cxn modelId="{D3742806-793E-4C86-BF65-9D105B09FF69}" srcId="{F2C36CE1-E7B3-4168-A474-FAFC5FFDA331}" destId="{E7A2BD50-E4D6-42B5-A1D3-F8E8DFA5A384}" srcOrd="0" destOrd="0" parTransId="{DF795F1B-5606-4973-A4C3-35B7323EEFBD}" sibTransId="{5529055C-80E8-4F90-A571-2F15D2256FA3}"/>
    <dgm:cxn modelId="{1045F413-496F-4C90-973D-B389BE61A504}" type="presOf" srcId="{2E65E401-8F2F-48B5-86E0-35129C179565}" destId="{98D7EF80-F2F4-4B42-8954-8020DA21F030}" srcOrd="0" destOrd="0" presId="urn:microsoft.com/office/officeart/2005/8/layout/orgChart1"/>
    <dgm:cxn modelId="{CA4BAA3E-9078-4BBF-BE1F-8C5ECA134D8C}" type="presOf" srcId="{AC9733BB-DD03-4DD2-8088-C780A8E32DAE}" destId="{6A9D4842-03A6-418D-83B2-72257F7AD511}" srcOrd="0" destOrd="0" presId="urn:microsoft.com/office/officeart/2005/8/layout/orgChart1"/>
    <dgm:cxn modelId="{DEA5ABC9-A43A-4288-BF23-81F6396B65F0}" srcId="{1DCEDF10-3A68-4531-B848-53F45A2C9C06}" destId="{F2C36CE1-E7B3-4168-A474-FAFC5FFDA331}" srcOrd="2" destOrd="0" parTransId="{6B737694-F4B3-403E-B015-69DF491F8DA5}" sibTransId="{EBBC8008-5E8A-4E3D-B188-9B7A5C893FA6}"/>
    <dgm:cxn modelId="{AF586166-80B9-4807-9DD0-37B2B2883FC2}" type="presOf" srcId="{832575BB-AC81-4613-832A-AB2F328D79D4}" destId="{2D551E3D-162B-4D18-9B6B-3ACA4A3AE951}" srcOrd="1" destOrd="0" presId="urn:microsoft.com/office/officeart/2005/8/layout/orgChart1"/>
    <dgm:cxn modelId="{293B5409-923A-4004-9CD5-553BEB1B42D3}" type="presOf" srcId="{1DCEDF10-3A68-4531-B848-53F45A2C9C06}" destId="{7979EAB6-5BF1-4C80-A805-BA1BFAC7673A}" srcOrd="0" destOrd="0" presId="urn:microsoft.com/office/officeart/2005/8/layout/orgChart1"/>
    <dgm:cxn modelId="{C5A1B156-5317-47BE-93A0-5D4884A8F38B}" srcId="{F2C36CE1-E7B3-4168-A474-FAFC5FFDA331}" destId="{832575BB-AC81-4613-832A-AB2F328D79D4}" srcOrd="1" destOrd="0" parTransId="{AC9733BB-DD03-4DD2-8088-C780A8E32DAE}" sibTransId="{15BE435F-5236-497E-8A21-C9292045E1AE}"/>
    <dgm:cxn modelId="{DF01075F-4546-48C2-957B-87C53C922519}" type="presOf" srcId="{6B737694-F4B3-403E-B015-69DF491F8DA5}" destId="{F1D589A0-8E89-4362-8FB8-91FCB927A979}" srcOrd="0" destOrd="0" presId="urn:microsoft.com/office/officeart/2005/8/layout/orgChart1"/>
    <dgm:cxn modelId="{C2DF7E26-D42C-47BD-9088-620FFC7DC701}" type="presOf" srcId="{0DBA97B8-9CA9-4EC6-93EC-37D5F6B5F679}" destId="{BB72B69F-3756-44BD-8FF0-716DC511AC43}" srcOrd="1" destOrd="0" presId="urn:microsoft.com/office/officeart/2005/8/layout/orgChart1"/>
    <dgm:cxn modelId="{DFE08990-923D-4E84-B9C9-99E28013B881}" type="presOf" srcId="{2A7381D4-0880-489A-9342-5CB6887E26C5}" destId="{0004024E-4E2F-49E6-99FF-EEA22F5D4C80}" srcOrd="1" destOrd="0" presId="urn:microsoft.com/office/officeart/2005/8/layout/orgChart1"/>
    <dgm:cxn modelId="{28C10E17-E01C-49A6-B8CE-77057C02AA04}" type="presParOf" srcId="{315F026C-5192-4325-B142-5354D42C9469}" destId="{E4AD7B93-4029-45AF-A384-4A7738DE86DE}" srcOrd="0" destOrd="0" presId="urn:microsoft.com/office/officeart/2005/8/layout/orgChart1"/>
    <dgm:cxn modelId="{A2083C2F-0D0F-4B95-B33B-42D14502ABBA}" type="presParOf" srcId="{E4AD7B93-4029-45AF-A384-4A7738DE86DE}" destId="{01DD4A53-FD75-4EE1-B35A-4F7D444D7AA0}" srcOrd="0" destOrd="0" presId="urn:microsoft.com/office/officeart/2005/8/layout/orgChart1"/>
    <dgm:cxn modelId="{843758CE-3C7D-4F5B-97FC-933A5CCB9881}" type="presParOf" srcId="{01DD4A53-FD75-4EE1-B35A-4F7D444D7AA0}" destId="{7979EAB6-5BF1-4C80-A805-BA1BFAC7673A}" srcOrd="0" destOrd="0" presId="urn:microsoft.com/office/officeart/2005/8/layout/orgChart1"/>
    <dgm:cxn modelId="{EBE23156-BD51-4DAF-8392-A88154CC3A33}" type="presParOf" srcId="{01DD4A53-FD75-4EE1-B35A-4F7D444D7AA0}" destId="{B36DA23F-F50D-4A79-AC93-54D5A5A65993}" srcOrd="1" destOrd="0" presId="urn:microsoft.com/office/officeart/2005/8/layout/orgChart1"/>
    <dgm:cxn modelId="{F50507DC-927A-4873-ACCE-2BD6925EA561}" type="presParOf" srcId="{E4AD7B93-4029-45AF-A384-4A7738DE86DE}" destId="{F0C61EE1-577E-4D37-AA69-F6EC00444E5E}" srcOrd="1" destOrd="0" presId="urn:microsoft.com/office/officeart/2005/8/layout/orgChart1"/>
    <dgm:cxn modelId="{F53329A9-732D-4A11-BE51-16F041997A22}" type="presParOf" srcId="{F0C61EE1-577E-4D37-AA69-F6EC00444E5E}" destId="{2B469BDB-3899-4A41-8D2B-3C75E93409F9}" srcOrd="0" destOrd="0" presId="urn:microsoft.com/office/officeart/2005/8/layout/orgChart1"/>
    <dgm:cxn modelId="{06EA0392-20C5-483F-9BC0-3DA78C085CA4}" type="presParOf" srcId="{F0C61EE1-577E-4D37-AA69-F6EC00444E5E}" destId="{214EBD23-AF29-4021-8AF8-D0AC4377FC8A}" srcOrd="1" destOrd="0" presId="urn:microsoft.com/office/officeart/2005/8/layout/orgChart1"/>
    <dgm:cxn modelId="{6BC2D2AA-5E3D-4304-8297-2B87A497B27F}" type="presParOf" srcId="{214EBD23-AF29-4021-8AF8-D0AC4377FC8A}" destId="{BDF138C0-0A52-4DB5-A1A2-3B19E5D1AD13}" srcOrd="0" destOrd="0" presId="urn:microsoft.com/office/officeart/2005/8/layout/orgChart1"/>
    <dgm:cxn modelId="{D8D696AE-2761-4A42-A822-61DF2A0D9970}" type="presParOf" srcId="{BDF138C0-0A52-4DB5-A1A2-3B19E5D1AD13}" destId="{E1AE5722-C52A-49A8-9718-9657C9777130}" srcOrd="0" destOrd="0" presId="urn:microsoft.com/office/officeart/2005/8/layout/orgChart1"/>
    <dgm:cxn modelId="{04BC0886-0DE1-4DE6-BD5D-87EB22A32A06}" type="presParOf" srcId="{BDF138C0-0A52-4DB5-A1A2-3B19E5D1AD13}" destId="{BB72B69F-3756-44BD-8FF0-716DC511AC43}" srcOrd="1" destOrd="0" presId="urn:microsoft.com/office/officeart/2005/8/layout/orgChart1"/>
    <dgm:cxn modelId="{76957BD6-6058-4AE2-B340-03286CC8A150}" type="presParOf" srcId="{214EBD23-AF29-4021-8AF8-D0AC4377FC8A}" destId="{4D5C597E-09CF-40AC-9C42-67AB722082B6}" srcOrd="1" destOrd="0" presId="urn:microsoft.com/office/officeart/2005/8/layout/orgChart1"/>
    <dgm:cxn modelId="{B777A7B5-5D77-47A9-A17F-68D0730022A8}" type="presParOf" srcId="{214EBD23-AF29-4021-8AF8-D0AC4377FC8A}" destId="{F0C4C348-BE03-4717-9D36-AC07BDCCD5AC}" srcOrd="2" destOrd="0" presId="urn:microsoft.com/office/officeart/2005/8/layout/orgChart1"/>
    <dgm:cxn modelId="{DAC247E0-332D-46F5-9DBB-727FBE3564FA}" type="presParOf" srcId="{F0C61EE1-577E-4D37-AA69-F6EC00444E5E}" destId="{E6A94D6A-3A30-4808-ACE0-A6C96C4E905B}" srcOrd="2" destOrd="0" presId="urn:microsoft.com/office/officeart/2005/8/layout/orgChart1"/>
    <dgm:cxn modelId="{78EB74B0-0CD2-4C1C-86AE-52F8E1A4AE4B}" type="presParOf" srcId="{F0C61EE1-577E-4D37-AA69-F6EC00444E5E}" destId="{6A0FACB2-CA9E-4DF6-8AFA-1DD7D0B24FC2}" srcOrd="3" destOrd="0" presId="urn:microsoft.com/office/officeart/2005/8/layout/orgChart1"/>
    <dgm:cxn modelId="{5B33A60D-6740-4ED7-8063-F742AF0A993D}" type="presParOf" srcId="{6A0FACB2-CA9E-4DF6-8AFA-1DD7D0B24FC2}" destId="{C7845752-E10B-42B9-83F9-931EAE85149D}" srcOrd="0" destOrd="0" presId="urn:microsoft.com/office/officeart/2005/8/layout/orgChart1"/>
    <dgm:cxn modelId="{43BCF384-CA72-4F50-B693-83A4E75254AA}" type="presParOf" srcId="{C7845752-E10B-42B9-83F9-931EAE85149D}" destId="{052B9DC6-3541-4F59-9069-EC8D3BF12093}" srcOrd="0" destOrd="0" presId="urn:microsoft.com/office/officeart/2005/8/layout/orgChart1"/>
    <dgm:cxn modelId="{975E7993-372B-41A5-B894-2BAC2579F7F1}" type="presParOf" srcId="{C7845752-E10B-42B9-83F9-931EAE85149D}" destId="{0004024E-4E2F-49E6-99FF-EEA22F5D4C80}" srcOrd="1" destOrd="0" presId="urn:microsoft.com/office/officeart/2005/8/layout/orgChart1"/>
    <dgm:cxn modelId="{59B1F297-0314-4B90-BF03-9F85699DB961}" type="presParOf" srcId="{6A0FACB2-CA9E-4DF6-8AFA-1DD7D0B24FC2}" destId="{D96B5CF4-653B-45C6-B8A5-5E7DB459CABE}" srcOrd="1" destOrd="0" presId="urn:microsoft.com/office/officeart/2005/8/layout/orgChart1"/>
    <dgm:cxn modelId="{93C092BC-D77D-4647-B32D-D7CC898D75B8}" type="presParOf" srcId="{6A0FACB2-CA9E-4DF6-8AFA-1DD7D0B24FC2}" destId="{54AA6BE0-511F-4260-B0AD-3590870CF3A2}" srcOrd="2" destOrd="0" presId="urn:microsoft.com/office/officeart/2005/8/layout/orgChart1"/>
    <dgm:cxn modelId="{2CCB4BF4-671E-4FF8-BDF6-6E195AED701E}" type="presParOf" srcId="{F0C61EE1-577E-4D37-AA69-F6EC00444E5E}" destId="{F1D589A0-8E89-4362-8FB8-91FCB927A979}" srcOrd="4" destOrd="0" presId="urn:microsoft.com/office/officeart/2005/8/layout/orgChart1"/>
    <dgm:cxn modelId="{EB0E49BE-34F9-4A12-B4B4-2EBA9F84F245}" type="presParOf" srcId="{F0C61EE1-577E-4D37-AA69-F6EC00444E5E}" destId="{A047FAF8-77A2-4AA8-A38B-067EF1B585BE}" srcOrd="5" destOrd="0" presId="urn:microsoft.com/office/officeart/2005/8/layout/orgChart1"/>
    <dgm:cxn modelId="{E6DFE545-80C4-42DF-A29F-5E7744ECAECC}" type="presParOf" srcId="{A047FAF8-77A2-4AA8-A38B-067EF1B585BE}" destId="{8636FB44-5DE0-4CD4-8C39-82E8A2F2442B}" srcOrd="0" destOrd="0" presId="urn:microsoft.com/office/officeart/2005/8/layout/orgChart1"/>
    <dgm:cxn modelId="{04877080-32FE-4671-B997-C76D13AA8CFE}" type="presParOf" srcId="{8636FB44-5DE0-4CD4-8C39-82E8A2F2442B}" destId="{8143F246-0A66-4651-B39C-3A44E23ACCF3}" srcOrd="0" destOrd="0" presId="urn:microsoft.com/office/officeart/2005/8/layout/orgChart1"/>
    <dgm:cxn modelId="{0C888322-2CA7-4262-A6F2-7B68BE13FD2E}" type="presParOf" srcId="{8636FB44-5DE0-4CD4-8C39-82E8A2F2442B}" destId="{BC05637D-1B40-4874-B3E6-9FFDDEF75BB3}" srcOrd="1" destOrd="0" presId="urn:microsoft.com/office/officeart/2005/8/layout/orgChart1"/>
    <dgm:cxn modelId="{5F90CB98-0D4D-47D5-AE4E-D3848A4500BE}" type="presParOf" srcId="{A047FAF8-77A2-4AA8-A38B-067EF1B585BE}" destId="{E883B067-EC2A-4C5E-A6C1-EB8ECB3089B7}" srcOrd="1" destOrd="0" presId="urn:microsoft.com/office/officeart/2005/8/layout/orgChart1"/>
    <dgm:cxn modelId="{B28FD84A-A0EC-41E8-9246-E2E5D20D9D8B}" type="presParOf" srcId="{E883B067-EC2A-4C5E-A6C1-EB8ECB3089B7}" destId="{CBBD321A-9BAC-42D2-9027-98D5CD5DCA5B}" srcOrd="0" destOrd="0" presId="urn:microsoft.com/office/officeart/2005/8/layout/orgChart1"/>
    <dgm:cxn modelId="{4D06348C-2828-4808-9A6C-7743256ED6A7}" type="presParOf" srcId="{E883B067-EC2A-4C5E-A6C1-EB8ECB3089B7}" destId="{CCD43A25-CAA0-4145-8094-E888CAF6168F}" srcOrd="1" destOrd="0" presId="urn:microsoft.com/office/officeart/2005/8/layout/orgChart1"/>
    <dgm:cxn modelId="{816EA4F2-8BD6-4C66-A959-7CCA73761A90}" type="presParOf" srcId="{CCD43A25-CAA0-4145-8094-E888CAF6168F}" destId="{D85115BF-7B1D-45D6-A36E-B8CED31C1BAF}" srcOrd="0" destOrd="0" presId="urn:microsoft.com/office/officeart/2005/8/layout/orgChart1"/>
    <dgm:cxn modelId="{B1C60F5C-2A89-40F9-BD15-CF3EC848B6D3}" type="presParOf" srcId="{D85115BF-7B1D-45D6-A36E-B8CED31C1BAF}" destId="{27F8C72A-0E15-4075-8378-869E088BDB1C}" srcOrd="0" destOrd="0" presId="urn:microsoft.com/office/officeart/2005/8/layout/orgChart1"/>
    <dgm:cxn modelId="{97BD6F17-28A9-4BAF-BC2F-3F8A0FD6D4CA}" type="presParOf" srcId="{D85115BF-7B1D-45D6-A36E-B8CED31C1BAF}" destId="{864C4B28-505D-4522-AFD1-3FF03267170F}" srcOrd="1" destOrd="0" presId="urn:microsoft.com/office/officeart/2005/8/layout/orgChart1"/>
    <dgm:cxn modelId="{6495F734-EB6C-4EA8-A124-2DFDD98EFDCB}" type="presParOf" srcId="{CCD43A25-CAA0-4145-8094-E888CAF6168F}" destId="{D81C06CF-E989-41D6-BDB2-AE5DBEC13A9E}" srcOrd="1" destOrd="0" presId="urn:microsoft.com/office/officeart/2005/8/layout/orgChart1"/>
    <dgm:cxn modelId="{E5686C15-D697-4738-AADD-2A6967F02C47}" type="presParOf" srcId="{CCD43A25-CAA0-4145-8094-E888CAF6168F}" destId="{C5D1C065-503D-47C3-9E69-494D3C39FD17}" srcOrd="2" destOrd="0" presId="urn:microsoft.com/office/officeart/2005/8/layout/orgChart1"/>
    <dgm:cxn modelId="{D7B4B527-A961-4506-94F7-26835B8047CF}" type="presParOf" srcId="{E883B067-EC2A-4C5E-A6C1-EB8ECB3089B7}" destId="{6A9D4842-03A6-418D-83B2-72257F7AD511}" srcOrd="2" destOrd="0" presId="urn:microsoft.com/office/officeart/2005/8/layout/orgChart1"/>
    <dgm:cxn modelId="{778E64BA-853D-40E1-A21D-7BFD9867E4E1}" type="presParOf" srcId="{E883B067-EC2A-4C5E-A6C1-EB8ECB3089B7}" destId="{A7153ACC-9FB4-4700-B163-14BD461D4625}" srcOrd="3" destOrd="0" presId="urn:microsoft.com/office/officeart/2005/8/layout/orgChart1"/>
    <dgm:cxn modelId="{E7D9F26F-E6DE-4287-B663-3C648B9715FA}" type="presParOf" srcId="{A7153ACC-9FB4-4700-B163-14BD461D4625}" destId="{E0CCA5A0-FB5A-433D-86C6-15CF7CBF3D9E}" srcOrd="0" destOrd="0" presId="urn:microsoft.com/office/officeart/2005/8/layout/orgChart1"/>
    <dgm:cxn modelId="{D313A83B-663B-4181-AF89-7056C08E8783}" type="presParOf" srcId="{E0CCA5A0-FB5A-433D-86C6-15CF7CBF3D9E}" destId="{645E0E61-9FA3-468E-85F2-671C7932D27E}" srcOrd="0" destOrd="0" presId="urn:microsoft.com/office/officeart/2005/8/layout/orgChart1"/>
    <dgm:cxn modelId="{817C219F-5849-4F37-9326-7C8E4C7359F9}" type="presParOf" srcId="{E0CCA5A0-FB5A-433D-86C6-15CF7CBF3D9E}" destId="{2D551E3D-162B-4D18-9B6B-3ACA4A3AE951}" srcOrd="1" destOrd="0" presId="urn:microsoft.com/office/officeart/2005/8/layout/orgChart1"/>
    <dgm:cxn modelId="{E67BEA06-24B8-4D90-A295-FC1F554F0411}" type="presParOf" srcId="{A7153ACC-9FB4-4700-B163-14BD461D4625}" destId="{2878EDFE-6CCF-413B-B3DF-6F5258F4F9A9}" srcOrd="1" destOrd="0" presId="urn:microsoft.com/office/officeart/2005/8/layout/orgChart1"/>
    <dgm:cxn modelId="{AD50B858-1472-4E16-BAE2-8EF5C6326CDB}" type="presParOf" srcId="{A7153ACC-9FB4-4700-B163-14BD461D4625}" destId="{70FC6675-C522-42C2-A62E-79D224151A10}" srcOrd="2" destOrd="0" presId="urn:microsoft.com/office/officeart/2005/8/layout/orgChart1"/>
    <dgm:cxn modelId="{415BCDD5-0D7A-45C7-85F6-9F50930C7C1E}" type="presParOf" srcId="{E883B067-EC2A-4C5E-A6C1-EB8ECB3089B7}" destId="{3496041B-6709-4EDE-8CE6-253FC54ABC28}" srcOrd="4" destOrd="0" presId="urn:microsoft.com/office/officeart/2005/8/layout/orgChart1"/>
    <dgm:cxn modelId="{B77378AC-C9E7-426C-B13B-8AA7572D8C51}" type="presParOf" srcId="{E883B067-EC2A-4C5E-A6C1-EB8ECB3089B7}" destId="{88AE146B-8742-4B5D-A2DA-3EB4695F514C}" srcOrd="5" destOrd="0" presId="urn:microsoft.com/office/officeart/2005/8/layout/orgChart1"/>
    <dgm:cxn modelId="{C63CD1AC-0D16-4D92-9356-156DAB51390D}" type="presParOf" srcId="{88AE146B-8742-4B5D-A2DA-3EB4695F514C}" destId="{8D778A15-D806-45BD-B089-2840E431A252}" srcOrd="0" destOrd="0" presId="urn:microsoft.com/office/officeart/2005/8/layout/orgChart1"/>
    <dgm:cxn modelId="{28D3CFA5-DD60-47B3-92E8-03744A48142B}" type="presParOf" srcId="{8D778A15-D806-45BD-B089-2840E431A252}" destId="{C6ADB4CC-4B71-40E7-A8AE-482557BECDB5}" srcOrd="0" destOrd="0" presId="urn:microsoft.com/office/officeart/2005/8/layout/orgChart1"/>
    <dgm:cxn modelId="{D0500DB1-571B-42CD-957B-19955276B127}" type="presParOf" srcId="{8D778A15-D806-45BD-B089-2840E431A252}" destId="{E5D97F8A-DE1D-4F50-8A67-B82581894796}" srcOrd="1" destOrd="0" presId="urn:microsoft.com/office/officeart/2005/8/layout/orgChart1"/>
    <dgm:cxn modelId="{7BA603F2-12B6-4955-BFC2-AB7896A0F10F}" type="presParOf" srcId="{88AE146B-8742-4B5D-A2DA-3EB4695F514C}" destId="{8D94AE47-1ABB-42AA-929F-7DD68E5C4222}" srcOrd="1" destOrd="0" presId="urn:microsoft.com/office/officeart/2005/8/layout/orgChart1"/>
    <dgm:cxn modelId="{1243F402-FE9F-4E5F-8CAE-6FB12AF229AB}" type="presParOf" srcId="{88AE146B-8742-4B5D-A2DA-3EB4695F514C}" destId="{79D6B113-0961-4468-BC04-1EC537314ECD}" srcOrd="2" destOrd="0" presId="urn:microsoft.com/office/officeart/2005/8/layout/orgChart1"/>
    <dgm:cxn modelId="{FF2ACED8-A690-4E77-9E73-FC4465215ACF}" type="presParOf" srcId="{E883B067-EC2A-4C5E-A6C1-EB8ECB3089B7}" destId="{4F8C8A23-531D-46DD-B86E-64C423ADA5A9}" srcOrd="6" destOrd="0" presId="urn:microsoft.com/office/officeart/2005/8/layout/orgChart1"/>
    <dgm:cxn modelId="{8D0F7E72-DCB9-4202-BE03-9138D82172E5}" type="presParOf" srcId="{E883B067-EC2A-4C5E-A6C1-EB8ECB3089B7}" destId="{B4C30ECC-CEC8-4A49-A8A1-B70B941E3F4B}" srcOrd="7" destOrd="0" presId="urn:microsoft.com/office/officeart/2005/8/layout/orgChart1"/>
    <dgm:cxn modelId="{D0CD9EEC-C1CF-48F6-A306-393E79979446}" type="presParOf" srcId="{B4C30ECC-CEC8-4A49-A8A1-B70B941E3F4B}" destId="{CD631966-41B3-446C-8C1B-A693A6DF2CF0}" srcOrd="0" destOrd="0" presId="urn:microsoft.com/office/officeart/2005/8/layout/orgChart1"/>
    <dgm:cxn modelId="{8794A754-EF2A-4D76-9506-7DC35C265D7F}" type="presParOf" srcId="{CD631966-41B3-446C-8C1B-A693A6DF2CF0}" destId="{FA2653DC-A5A3-412D-8568-A16D2B113367}" srcOrd="0" destOrd="0" presId="urn:microsoft.com/office/officeart/2005/8/layout/orgChart1"/>
    <dgm:cxn modelId="{2C0C9BD2-A00C-4308-B19A-1181943196A0}" type="presParOf" srcId="{CD631966-41B3-446C-8C1B-A693A6DF2CF0}" destId="{D613FF08-475F-4205-84CF-FC6188EE43E4}" srcOrd="1" destOrd="0" presId="urn:microsoft.com/office/officeart/2005/8/layout/orgChart1"/>
    <dgm:cxn modelId="{0FE38A97-A61C-4F8A-85D3-EA071F8D9DDF}" type="presParOf" srcId="{B4C30ECC-CEC8-4A49-A8A1-B70B941E3F4B}" destId="{CEB2AC7D-D756-41AB-B682-F3D74AE32ACF}" srcOrd="1" destOrd="0" presId="urn:microsoft.com/office/officeart/2005/8/layout/orgChart1"/>
    <dgm:cxn modelId="{DB4EC298-54A9-479F-A379-649729BDFD49}" type="presParOf" srcId="{B4C30ECC-CEC8-4A49-A8A1-B70B941E3F4B}" destId="{53019A48-9071-42B1-AF8B-45CE43959904}" srcOrd="2" destOrd="0" presId="urn:microsoft.com/office/officeart/2005/8/layout/orgChart1"/>
    <dgm:cxn modelId="{C9351A92-FF07-4E6E-B602-C0C462C5E97D}" type="presParOf" srcId="{E883B067-EC2A-4C5E-A6C1-EB8ECB3089B7}" destId="{529F1382-BF72-476E-8125-D082486BB26D}" srcOrd="8" destOrd="0" presId="urn:microsoft.com/office/officeart/2005/8/layout/orgChart1"/>
    <dgm:cxn modelId="{1E8B20B0-C2FF-450C-805D-DD313CB2B123}" type="presParOf" srcId="{E883B067-EC2A-4C5E-A6C1-EB8ECB3089B7}" destId="{DD95180B-EDFC-4C88-A7F7-216596E785CE}" srcOrd="9" destOrd="0" presId="urn:microsoft.com/office/officeart/2005/8/layout/orgChart1"/>
    <dgm:cxn modelId="{C68096F4-FD1B-403B-B1F4-EFB8605FCD47}" type="presParOf" srcId="{DD95180B-EDFC-4C88-A7F7-216596E785CE}" destId="{B3B6662B-B48D-4DA1-83DF-171A13B570F2}" srcOrd="0" destOrd="0" presId="urn:microsoft.com/office/officeart/2005/8/layout/orgChart1"/>
    <dgm:cxn modelId="{531EDAC7-97A2-48A2-91E5-EA3B4DEFD482}" type="presParOf" srcId="{B3B6662B-B48D-4DA1-83DF-171A13B570F2}" destId="{98D7EF80-F2F4-4B42-8954-8020DA21F030}" srcOrd="0" destOrd="0" presId="urn:microsoft.com/office/officeart/2005/8/layout/orgChart1"/>
    <dgm:cxn modelId="{928F740F-913D-45B5-AC53-906BFE7E40C6}" type="presParOf" srcId="{B3B6662B-B48D-4DA1-83DF-171A13B570F2}" destId="{889DCFC3-4B3B-4064-8367-31D6E80983EB}" srcOrd="1" destOrd="0" presId="urn:microsoft.com/office/officeart/2005/8/layout/orgChart1"/>
    <dgm:cxn modelId="{303409D4-EC27-48B2-B970-5533C0CC8C84}" type="presParOf" srcId="{DD95180B-EDFC-4C88-A7F7-216596E785CE}" destId="{0D7C002F-A602-40A0-B466-E8B3D6F9359A}" srcOrd="1" destOrd="0" presId="urn:microsoft.com/office/officeart/2005/8/layout/orgChart1"/>
    <dgm:cxn modelId="{8015FA1E-8242-4ED3-88E5-AEE6A0F5BED9}" type="presParOf" srcId="{DD95180B-EDFC-4C88-A7F7-216596E785CE}" destId="{72E65438-4C7F-4223-9E60-CC28DB2347FA}" srcOrd="2" destOrd="0" presId="urn:microsoft.com/office/officeart/2005/8/layout/orgChart1"/>
    <dgm:cxn modelId="{34D03EA0-8619-43EE-B1A0-9A5F687FDACE}" type="presParOf" srcId="{A047FAF8-77A2-4AA8-A38B-067EF1B585BE}" destId="{5DC4C52D-54CB-4591-98A4-078F0002A301}" srcOrd="2" destOrd="0" presId="urn:microsoft.com/office/officeart/2005/8/layout/orgChart1"/>
    <dgm:cxn modelId="{0010E362-3A2D-49A9-97B4-DEBA4C4ADF7A}" type="presParOf" srcId="{E4AD7B93-4029-45AF-A384-4A7738DE86DE}" destId="{E45FD5DC-54A3-47BF-A38E-6FB27F6A684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2EB0D86B-12DB-4F67-83B4-83376F4D3987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IE"/>
        </a:p>
      </dgm:t>
    </dgm:pt>
    <dgm:pt modelId="{1DCEDF10-3A68-4531-B848-53F45A2C9C06}">
      <dgm:prSet phldrT="[Text]" custT="1"/>
      <dgm:spPr/>
      <dgm:t>
        <a:bodyPr/>
        <a:lstStyle/>
        <a:p>
          <a:r>
            <a:rPr lang="en-IE" sz="3200" b="1" dirty="0">
              <a:latin typeface="Calibri" panose="020F0502020204030204" pitchFamily="34" charset="0"/>
              <a:cs typeface="Calibri" panose="020F0502020204030204" pitchFamily="34" charset="0"/>
            </a:rPr>
            <a:t>Outcomes</a:t>
          </a:r>
        </a:p>
      </dgm:t>
    </dgm:pt>
    <dgm:pt modelId="{5DE31C3C-0C67-4907-AAA1-B0C52CE58ADE}" type="parTrans" cxnId="{62E60832-81DC-43D6-B783-C82E301CD5CA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B27DAEB-0D78-4779-9C32-FDFFCFC7E5D6}" type="sibTrans" cxnId="{62E60832-81DC-43D6-B783-C82E301CD5CA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0DBA97B8-9CA9-4EC6-93EC-37D5F6B5F679}">
      <dgm:prSet phldrT="[Text]" custT="1"/>
      <dgm:spPr/>
      <dgm:t>
        <a:bodyPr/>
        <a:lstStyle/>
        <a:p>
          <a:r>
            <a:rPr lang="en-US" sz="1600" b="1" i="1" dirty="0" smtClean="0">
              <a:solidFill>
                <a:srgbClr val="003F5C"/>
              </a:solidFill>
              <a:latin typeface="Calibri" panose="020F0502020204030204"/>
              <a:ea typeface="+mn-ea"/>
              <a:cs typeface="+mn-cs"/>
            </a:rPr>
            <a:t>“All staff briefed in infection control measures to prevent spread of infection”</a:t>
          </a:r>
          <a:endParaRPr lang="en-IE" sz="1600" dirty="0">
            <a:solidFill>
              <a:srgbClr val="003F5C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2B20A8C-A940-4730-8B98-FBF9B773E9B8}" type="parTrans" cxnId="{EA63B2C5-2601-4435-B216-998D7E7F9269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AA6150D-4A29-459D-988A-7EAACBDE9A44}" type="sibTrans" cxnId="{EA63B2C5-2601-4435-B216-998D7E7F9269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A7381D4-0880-489A-9342-5CB6887E26C5}">
      <dgm:prSet phldrT="[Text]" custT="1"/>
      <dgm:spPr/>
      <dgm:t>
        <a:bodyPr/>
        <a:lstStyle/>
        <a:p>
          <a:r>
            <a:rPr lang="en-US" sz="1600" b="1" i="1" dirty="0" smtClean="0">
              <a:solidFill>
                <a:srgbClr val="003F5C"/>
              </a:solidFill>
              <a:latin typeface="Calibri" panose="020F0502020204030204"/>
              <a:ea typeface="+mn-ea"/>
              <a:cs typeface="+mn-cs"/>
            </a:rPr>
            <a:t>“placed on supervision, and verbal warnings issued”</a:t>
          </a:r>
          <a:endParaRPr lang="en-IE" sz="1600" dirty="0">
            <a:solidFill>
              <a:srgbClr val="003F5C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96AD8A0B-992C-461D-ABA2-7E180D2F8285}" type="parTrans" cxnId="{C53F91ED-45AD-455F-9AA4-0C2AE882305E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AF293705-E2EC-47CE-B30B-25D430181ED5}" type="sibTrans" cxnId="{C53F91ED-45AD-455F-9AA4-0C2AE882305E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2C36CE1-E7B3-4168-A474-FAFC5FFDA331}">
      <dgm:prSet phldrT="[Text]" custT="1"/>
      <dgm:spPr/>
      <dgm:t>
        <a:bodyPr/>
        <a:lstStyle/>
        <a:p>
          <a:r>
            <a:rPr lang="en-IE" sz="2400" dirty="0">
              <a:latin typeface="Calibri" panose="020F0502020204030204" pitchFamily="34" charset="0"/>
              <a:cs typeface="Calibri" panose="020F0502020204030204" pitchFamily="34" charset="0"/>
            </a:rPr>
            <a:t>Measures</a:t>
          </a:r>
          <a:r>
            <a:rPr lang="en-IE" sz="23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IE" sz="2400" dirty="0">
              <a:latin typeface="Calibri" panose="020F0502020204030204" pitchFamily="34" charset="0"/>
              <a:cs typeface="Calibri" panose="020F0502020204030204" pitchFamily="34" charset="0"/>
            </a:rPr>
            <a:t>taken</a:t>
          </a:r>
          <a:endParaRPr lang="en-IE" sz="23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6B737694-F4B3-403E-B015-69DF491F8DA5}" type="parTrans" cxnId="{DEA5ABC9-A43A-4288-BF23-81F6396B65F0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BBC8008-5E8A-4E3D-B188-9B7A5C893FA6}" type="sibTrans" cxnId="{DEA5ABC9-A43A-4288-BF23-81F6396B65F0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7A2BD50-E4D6-42B5-A1D3-F8E8DFA5A384}">
      <dgm:prSet phldrT="[Text]" custT="1"/>
      <dgm:spPr/>
      <dgm:t>
        <a:bodyPr/>
        <a:lstStyle/>
        <a:p>
          <a:r>
            <a:rPr lang="en-US" sz="1600" b="1" i="1" dirty="0" smtClean="0">
              <a:solidFill>
                <a:srgbClr val="003F5C"/>
              </a:solidFill>
              <a:latin typeface="Calibri" panose="020F0502020204030204"/>
              <a:ea typeface="+mn-ea"/>
              <a:cs typeface="+mn-cs"/>
            </a:rPr>
            <a:t>“Recruitment campaign underway to address understaffing issue”</a:t>
          </a:r>
          <a:endParaRPr lang="en-IE" sz="1600" dirty="0">
            <a:solidFill>
              <a:srgbClr val="003F5C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DF795F1B-5606-4973-A4C3-35B7323EEFBD}" type="parTrans" cxnId="{D3742806-793E-4C86-BF65-9D105B09FF69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5529055C-80E8-4F90-A571-2F15D2256FA3}" type="sibTrans" cxnId="{D3742806-793E-4C86-BF65-9D105B09FF69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32575BB-AC81-4613-832A-AB2F328D79D4}">
      <dgm:prSet phldrT="[Text]" custT="1"/>
      <dgm:spPr/>
      <dgm:t>
        <a:bodyPr/>
        <a:lstStyle/>
        <a:p>
          <a:r>
            <a:rPr lang="en-US" sz="1350" b="1" i="1" dirty="0" smtClean="0">
              <a:solidFill>
                <a:srgbClr val="BC5090"/>
              </a:solidFill>
              <a:latin typeface="Calibri" panose="020F0502020204030204"/>
              <a:ea typeface="+mn-ea"/>
              <a:cs typeface="+mn-cs"/>
            </a:rPr>
            <a:t>“Further respite admissions for this resident will be arranged in the secure specialist dementia unit”</a:t>
          </a:r>
          <a:endParaRPr lang="en-IE" sz="135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AC9733BB-DD03-4DD2-8088-C780A8E32DAE}" type="parTrans" cxnId="{C5A1B156-5317-47BE-93A0-5D4884A8F38B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15BE435F-5236-497E-8A21-C9292045E1AE}" type="sibTrans" cxnId="{C5A1B156-5317-47BE-93A0-5D4884A8F38B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1FD90ED-1AD3-4D8C-9EED-448424FB13E2}">
      <dgm:prSet phldrT="[Text]" custT="1"/>
      <dgm:spPr/>
      <dgm:t>
        <a:bodyPr/>
        <a:lstStyle/>
        <a:p>
          <a:r>
            <a:rPr lang="en-IE" sz="2100" dirty="0" smtClean="0">
              <a:latin typeface="Calibri" panose="020F0502020204030204" pitchFamily="34" charset="0"/>
              <a:cs typeface="Calibri" panose="020F0502020204030204" pitchFamily="34" charset="0"/>
            </a:rPr>
            <a:t>Physical </a:t>
          </a:r>
          <a:r>
            <a:rPr lang="en-IE" sz="2100" dirty="0">
              <a:latin typeface="Calibri" panose="020F0502020204030204" pitchFamily="34" charset="0"/>
              <a:cs typeface="Calibri" panose="020F0502020204030204" pitchFamily="34" charset="0"/>
            </a:rPr>
            <a:t>measures</a:t>
          </a:r>
        </a:p>
      </dgm:t>
    </dgm:pt>
    <dgm:pt modelId="{158CC0D3-634A-4AE9-8E79-AB6F85C21050}" type="parTrans" cxnId="{6CA3C307-5999-4E23-AA55-D3E1831AB1ED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7C9BE878-1E53-46B4-B3BD-773D5A9DE75C}" type="sibTrans" cxnId="{6CA3C307-5999-4E23-AA55-D3E1831AB1ED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316C29A-F71C-49FF-B363-EA22A05AAE0A}">
      <dgm:prSet phldrT="[Text]" custT="1"/>
      <dgm:spPr/>
      <dgm:t>
        <a:bodyPr/>
        <a:lstStyle/>
        <a:p>
          <a:r>
            <a:rPr lang="en-IE" sz="2100" dirty="0">
              <a:latin typeface="Calibri" panose="020F0502020204030204" pitchFamily="34" charset="0"/>
              <a:cs typeface="Calibri" panose="020F0502020204030204" pitchFamily="34" charset="0"/>
            </a:rPr>
            <a:t>New </a:t>
          </a:r>
          <a:r>
            <a:rPr lang="en-IE" sz="2100" dirty="0" smtClean="0">
              <a:latin typeface="Calibri" panose="020F0502020204030204" pitchFamily="34" charset="0"/>
              <a:cs typeface="Calibri" panose="020F0502020204030204" pitchFamily="34" charset="0"/>
            </a:rPr>
            <a:t>treatment/ </a:t>
          </a:r>
          <a:r>
            <a:rPr lang="en-IE" sz="2100" dirty="0">
              <a:latin typeface="Calibri" panose="020F0502020204030204" pitchFamily="34" charset="0"/>
              <a:cs typeface="Calibri" panose="020F0502020204030204" pitchFamily="34" charset="0"/>
            </a:rPr>
            <a:t>management</a:t>
          </a:r>
        </a:p>
      </dgm:t>
    </dgm:pt>
    <dgm:pt modelId="{C309A284-228D-4B20-8A01-6421C7037CF2}" type="parTrans" cxnId="{EC0A92AD-81FB-4927-8A5B-9D1F62D5687F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014B67FF-33AA-412E-B680-540590331740}" type="sibTrans" cxnId="{EC0A92AD-81FB-4927-8A5B-9D1F62D5687F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E65E401-8F2F-48B5-86E0-35129C179565}">
      <dgm:prSet phldrT="[Text]" custT="1"/>
      <dgm:spPr/>
      <dgm:t>
        <a:bodyPr/>
        <a:lstStyle/>
        <a:p>
          <a:r>
            <a:rPr lang="en-IE" sz="2100" dirty="0">
              <a:latin typeface="Calibri" panose="020F0502020204030204" pitchFamily="34" charset="0"/>
              <a:cs typeface="Calibri" panose="020F0502020204030204" pitchFamily="34" charset="0"/>
            </a:rPr>
            <a:t>New </a:t>
          </a:r>
          <a:r>
            <a:rPr lang="en-IE" sz="2100" dirty="0" smtClean="0">
              <a:latin typeface="Calibri" panose="020F0502020204030204" pitchFamily="34" charset="0"/>
              <a:cs typeface="Calibri" panose="020F0502020204030204" pitchFamily="34" charset="0"/>
            </a:rPr>
            <a:t>assessment</a:t>
          </a:r>
          <a:endParaRPr lang="en-IE" sz="21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0CDB84B0-5134-493D-87FD-C28F0B79E16E}" type="parTrans" cxnId="{2A6B444C-D603-43BA-A04A-5FBBBDFE8D95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436DC720-747C-43F9-A108-B1BFD0C28A0E}" type="sibTrans" cxnId="{2A6B444C-D603-43BA-A04A-5FBBBDFE8D95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315F026C-5192-4325-B142-5354D42C9469}" type="pres">
      <dgm:prSet presAssocID="{2EB0D86B-12DB-4F67-83B4-83376F4D398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IE"/>
        </a:p>
      </dgm:t>
    </dgm:pt>
    <dgm:pt modelId="{E4AD7B93-4029-45AF-A384-4A7738DE86DE}" type="pres">
      <dgm:prSet presAssocID="{1DCEDF10-3A68-4531-B848-53F45A2C9C06}" presName="hierRoot1" presStyleCnt="0">
        <dgm:presLayoutVars>
          <dgm:hierBranch/>
        </dgm:presLayoutVars>
      </dgm:prSet>
      <dgm:spPr/>
    </dgm:pt>
    <dgm:pt modelId="{01DD4A53-FD75-4EE1-B35A-4F7D444D7AA0}" type="pres">
      <dgm:prSet presAssocID="{1DCEDF10-3A68-4531-B848-53F45A2C9C06}" presName="rootComposite1" presStyleCnt="0"/>
      <dgm:spPr/>
    </dgm:pt>
    <dgm:pt modelId="{7979EAB6-5BF1-4C80-A805-BA1BFAC7673A}" type="pres">
      <dgm:prSet presAssocID="{1DCEDF10-3A68-4531-B848-53F45A2C9C06}" presName="rootText1" presStyleLbl="node0" presStyleIdx="0" presStyleCnt="1" custLinFactX="21789" custLinFactNeighborX="100000" custLinFactNeighborY="-7707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B36DA23F-F50D-4A79-AC93-54D5A5A65993}" type="pres">
      <dgm:prSet presAssocID="{1DCEDF10-3A68-4531-B848-53F45A2C9C06}" presName="rootConnector1" presStyleLbl="node1" presStyleIdx="0" presStyleCnt="0"/>
      <dgm:spPr/>
      <dgm:t>
        <a:bodyPr/>
        <a:lstStyle/>
        <a:p>
          <a:endParaRPr lang="en-IE"/>
        </a:p>
      </dgm:t>
    </dgm:pt>
    <dgm:pt modelId="{F0C61EE1-577E-4D37-AA69-F6EC00444E5E}" type="pres">
      <dgm:prSet presAssocID="{1DCEDF10-3A68-4531-B848-53F45A2C9C06}" presName="hierChild2" presStyleCnt="0"/>
      <dgm:spPr/>
    </dgm:pt>
    <dgm:pt modelId="{2B469BDB-3899-4A41-8D2B-3C75E93409F9}" type="pres">
      <dgm:prSet presAssocID="{C2B20A8C-A940-4730-8B98-FBF9B773E9B8}" presName="Name35" presStyleLbl="parChTrans1D2" presStyleIdx="0" presStyleCnt="3"/>
      <dgm:spPr/>
      <dgm:t>
        <a:bodyPr/>
        <a:lstStyle/>
        <a:p>
          <a:endParaRPr lang="en-IE"/>
        </a:p>
      </dgm:t>
    </dgm:pt>
    <dgm:pt modelId="{214EBD23-AF29-4021-8AF8-D0AC4377FC8A}" type="pres">
      <dgm:prSet presAssocID="{0DBA97B8-9CA9-4EC6-93EC-37D5F6B5F679}" presName="hierRoot2" presStyleCnt="0">
        <dgm:presLayoutVars>
          <dgm:hierBranch val="init"/>
        </dgm:presLayoutVars>
      </dgm:prSet>
      <dgm:spPr/>
    </dgm:pt>
    <dgm:pt modelId="{BDF138C0-0A52-4DB5-A1A2-3B19E5D1AD13}" type="pres">
      <dgm:prSet presAssocID="{0DBA97B8-9CA9-4EC6-93EC-37D5F6B5F679}" presName="rootComposite" presStyleCnt="0"/>
      <dgm:spPr/>
    </dgm:pt>
    <dgm:pt modelId="{E1AE5722-C52A-49A8-9718-9657C9777130}" type="pres">
      <dgm:prSet presAssocID="{0DBA97B8-9CA9-4EC6-93EC-37D5F6B5F679}" presName="rootText" presStyleLbl="node2" presStyleIdx="0" presStyleCnt="3" custLinFactNeighborX="64900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BB72B69F-3756-44BD-8FF0-716DC511AC43}" type="pres">
      <dgm:prSet presAssocID="{0DBA97B8-9CA9-4EC6-93EC-37D5F6B5F679}" presName="rootConnector" presStyleLbl="node2" presStyleIdx="0" presStyleCnt="3"/>
      <dgm:spPr/>
      <dgm:t>
        <a:bodyPr/>
        <a:lstStyle/>
        <a:p>
          <a:endParaRPr lang="en-IE"/>
        </a:p>
      </dgm:t>
    </dgm:pt>
    <dgm:pt modelId="{4D5C597E-09CF-40AC-9C42-67AB722082B6}" type="pres">
      <dgm:prSet presAssocID="{0DBA97B8-9CA9-4EC6-93EC-37D5F6B5F679}" presName="hierChild4" presStyleCnt="0"/>
      <dgm:spPr/>
    </dgm:pt>
    <dgm:pt modelId="{F0C4C348-BE03-4717-9D36-AC07BDCCD5AC}" type="pres">
      <dgm:prSet presAssocID="{0DBA97B8-9CA9-4EC6-93EC-37D5F6B5F679}" presName="hierChild5" presStyleCnt="0"/>
      <dgm:spPr/>
    </dgm:pt>
    <dgm:pt modelId="{E6A94D6A-3A30-4808-ACE0-A6C96C4E905B}" type="pres">
      <dgm:prSet presAssocID="{96AD8A0B-992C-461D-ABA2-7E180D2F8285}" presName="Name35" presStyleLbl="parChTrans1D2" presStyleIdx="1" presStyleCnt="3"/>
      <dgm:spPr/>
      <dgm:t>
        <a:bodyPr/>
        <a:lstStyle/>
        <a:p>
          <a:endParaRPr lang="en-IE"/>
        </a:p>
      </dgm:t>
    </dgm:pt>
    <dgm:pt modelId="{6A0FACB2-CA9E-4DF6-8AFA-1DD7D0B24FC2}" type="pres">
      <dgm:prSet presAssocID="{2A7381D4-0880-489A-9342-5CB6887E26C5}" presName="hierRoot2" presStyleCnt="0">
        <dgm:presLayoutVars>
          <dgm:hierBranch/>
        </dgm:presLayoutVars>
      </dgm:prSet>
      <dgm:spPr/>
    </dgm:pt>
    <dgm:pt modelId="{C7845752-E10B-42B9-83F9-931EAE85149D}" type="pres">
      <dgm:prSet presAssocID="{2A7381D4-0880-489A-9342-5CB6887E26C5}" presName="rootComposite" presStyleCnt="0"/>
      <dgm:spPr/>
    </dgm:pt>
    <dgm:pt modelId="{052B9DC6-3541-4F59-9069-EC8D3BF12093}" type="pres">
      <dgm:prSet presAssocID="{2A7381D4-0880-489A-9342-5CB6887E26C5}" presName="rootText" presStyleLbl="node2" presStyleIdx="1" presStyleCnt="3" custLinFactX="21780" custLinFactNeighborX="100000" custLinFactNeighborY="-1014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0004024E-4E2F-49E6-99FF-EEA22F5D4C80}" type="pres">
      <dgm:prSet presAssocID="{2A7381D4-0880-489A-9342-5CB6887E26C5}" presName="rootConnector" presStyleLbl="node2" presStyleIdx="1" presStyleCnt="3"/>
      <dgm:spPr/>
      <dgm:t>
        <a:bodyPr/>
        <a:lstStyle/>
        <a:p>
          <a:endParaRPr lang="en-IE"/>
        </a:p>
      </dgm:t>
    </dgm:pt>
    <dgm:pt modelId="{D96B5CF4-653B-45C6-B8A5-5E7DB459CABE}" type="pres">
      <dgm:prSet presAssocID="{2A7381D4-0880-489A-9342-5CB6887E26C5}" presName="hierChild4" presStyleCnt="0"/>
      <dgm:spPr/>
    </dgm:pt>
    <dgm:pt modelId="{54AA6BE0-511F-4260-B0AD-3590870CF3A2}" type="pres">
      <dgm:prSet presAssocID="{2A7381D4-0880-489A-9342-5CB6887E26C5}" presName="hierChild5" presStyleCnt="0"/>
      <dgm:spPr/>
    </dgm:pt>
    <dgm:pt modelId="{F1D589A0-8E89-4362-8FB8-91FCB927A979}" type="pres">
      <dgm:prSet presAssocID="{6B737694-F4B3-403E-B015-69DF491F8DA5}" presName="Name35" presStyleLbl="parChTrans1D2" presStyleIdx="2" presStyleCnt="3"/>
      <dgm:spPr/>
      <dgm:t>
        <a:bodyPr/>
        <a:lstStyle/>
        <a:p>
          <a:endParaRPr lang="en-IE"/>
        </a:p>
      </dgm:t>
    </dgm:pt>
    <dgm:pt modelId="{A047FAF8-77A2-4AA8-A38B-067EF1B585BE}" type="pres">
      <dgm:prSet presAssocID="{F2C36CE1-E7B3-4168-A474-FAFC5FFDA331}" presName="hierRoot2" presStyleCnt="0">
        <dgm:presLayoutVars>
          <dgm:hierBranch/>
        </dgm:presLayoutVars>
      </dgm:prSet>
      <dgm:spPr/>
    </dgm:pt>
    <dgm:pt modelId="{8636FB44-5DE0-4CD4-8C39-82E8A2F2442B}" type="pres">
      <dgm:prSet presAssocID="{F2C36CE1-E7B3-4168-A474-FAFC5FFDA331}" presName="rootComposite" presStyleCnt="0"/>
      <dgm:spPr/>
    </dgm:pt>
    <dgm:pt modelId="{8143F246-0A66-4651-B39C-3A44E23ACCF3}" type="pres">
      <dgm:prSet presAssocID="{F2C36CE1-E7B3-4168-A474-FAFC5FFDA331}" presName="rootText" presStyleLbl="node2" presStyleIdx="2" presStyleCnt="3" custLinFactX="79186" custLinFactNeighborX="100000" custLinFactNeighborY="-518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BC05637D-1B40-4874-B3E6-9FFDDEF75BB3}" type="pres">
      <dgm:prSet presAssocID="{F2C36CE1-E7B3-4168-A474-FAFC5FFDA331}" presName="rootConnector" presStyleLbl="node2" presStyleIdx="2" presStyleCnt="3"/>
      <dgm:spPr/>
      <dgm:t>
        <a:bodyPr/>
        <a:lstStyle/>
        <a:p>
          <a:endParaRPr lang="en-IE"/>
        </a:p>
      </dgm:t>
    </dgm:pt>
    <dgm:pt modelId="{E883B067-EC2A-4C5E-A6C1-EB8ECB3089B7}" type="pres">
      <dgm:prSet presAssocID="{F2C36CE1-E7B3-4168-A474-FAFC5FFDA331}" presName="hierChild4" presStyleCnt="0"/>
      <dgm:spPr/>
    </dgm:pt>
    <dgm:pt modelId="{CBBD321A-9BAC-42D2-9027-98D5CD5DCA5B}" type="pres">
      <dgm:prSet presAssocID="{DF795F1B-5606-4973-A4C3-35B7323EEFBD}" presName="Name35" presStyleLbl="parChTrans1D3" presStyleIdx="0" presStyleCnt="5"/>
      <dgm:spPr/>
      <dgm:t>
        <a:bodyPr/>
        <a:lstStyle/>
        <a:p>
          <a:endParaRPr lang="en-IE"/>
        </a:p>
      </dgm:t>
    </dgm:pt>
    <dgm:pt modelId="{CCD43A25-CAA0-4145-8094-E888CAF6168F}" type="pres">
      <dgm:prSet presAssocID="{E7A2BD50-E4D6-42B5-A1D3-F8E8DFA5A384}" presName="hierRoot2" presStyleCnt="0">
        <dgm:presLayoutVars>
          <dgm:hierBranch val="init"/>
        </dgm:presLayoutVars>
      </dgm:prSet>
      <dgm:spPr/>
    </dgm:pt>
    <dgm:pt modelId="{D85115BF-7B1D-45D6-A36E-B8CED31C1BAF}" type="pres">
      <dgm:prSet presAssocID="{E7A2BD50-E4D6-42B5-A1D3-F8E8DFA5A384}" presName="rootComposite" presStyleCnt="0"/>
      <dgm:spPr/>
    </dgm:pt>
    <dgm:pt modelId="{27F8C72A-0E15-4075-8378-869E088BDB1C}" type="pres">
      <dgm:prSet presAssocID="{E7A2BD50-E4D6-42B5-A1D3-F8E8DFA5A384}" presName="rootText" presStyleLbl="node3" presStyleIdx="0" presStyleCnt="5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864C4B28-505D-4522-AFD1-3FF03267170F}" type="pres">
      <dgm:prSet presAssocID="{E7A2BD50-E4D6-42B5-A1D3-F8E8DFA5A384}" presName="rootConnector" presStyleLbl="node3" presStyleIdx="0" presStyleCnt="5"/>
      <dgm:spPr/>
      <dgm:t>
        <a:bodyPr/>
        <a:lstStyle/>
        <a:p>
          <a:endParaRPr lang="en-IE"/>
        </a:p>
      </dgm:t>
    </dgm:pt>
    <dgm:pt modelId="{D81C06CF-E989-41D6-BDB2-AE5DBEC13A9E}" type="pres">
      <dgm:prSet presAssocID="{E7A2BD50-E4D6-42B5-A1D3-F8E8DFA5A384}" presName="hierChild4" presStyleCnt="0"/>
      <dgm:spPr/>
    </dgm:pt>
    <dgm:pt modelId="{C5D1C065-503D-47C3-9E69-494D3C39FD17}" type="pres">
      <dgm:prSet presAssocID="{E7A2BD50-E4D6-42B5-A1D3-F8E8DFA5A384}" presName="hierChild5" presStyleCnt="0"/>
      <dgm:spPr/>
    </dgm:pt>
    <dgm:pt modelId="{6A9D4842-03A6-418D-83B2-72257F7AD511}" type="pres">
      <dgm:prSet presAssocID="{AC9733BB-DD03-4DD2-8088-C780A8E32DAE}" presName="Name35" presStyleLbl="parChTrans1D3" presStyleIdx="1" presStyleCnt="5"/>
      <dgm:spPr/>
      <dgm:t>
        <a:bodyPr/>
        <a:lstStyle/>
        <a:p>
          <a:endParaRPr lang="en-IE"/>
        </a:p>
      </dgm:t>
    </dgm:pt>
    <dgm:pt modelId="{A7153ACC-9FB4-4700-B163-14BD461D4625}" type="pres">
      <dgm:prSet presAssocID="{832575BB-AC81-4613-832A-AB2F328D79D4}" presName="hierRoot2" presStyleCnt="0">
        <dgm:presLayoutVars>
          <dgm:hierBranch val="hang"/>
        </dgm:presLayoutVars>
      </dgm:prSet>
      <dgm:spPr/>
    </dgm:pt>
    <dgm:pt modelId="{E0CCA5A0-FB5A-433D-86C6-15CF7CBF3D9E}" type="pres">
      <dgm:prSet presAssocID="{832575BB-AC81-4613-832A-AB2F328D79D4}" presName="rootComposite" presStyleCnt="0"/>
      <dgm:spPr/>
    </dgm:pt>
    <dgm:pt modelId="{645E0E61-9FA3-468E-85F2-671C7932D27E}" type="pres">
      <dgm:prSet presAssocID="{832575BB-AC81-4613-832A-AB2F328D79D4}" presName="rootText" presStyleLbl="node3" presStyleIdx="1" presStyleCnt="5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2D551E3D-162B-4D18-9B6B-3ACA4A3AE951}" type="pres">
      <dgm:prSet presAssocID="{832575BB-AC81-4613-832A-AB2F328D79D4}" presName="rootConnector" presStyleLbl="node3" presStyleIdx="1" presStyleCnt="5"/>
      <dgm:spPr/>
      <dgm:t>
        <a:bodyPr/>
        <a:lstStyle/>
        <a:p>
          <a:endParaRPr lang="en-IE"/>
        </a:p>
      </dgm:t>
    </dgm:pt>
    <dgm:pt modelId="{2878EDFE-6CCF-413B-B3DF-6F5258F4F9A9}" type="pres">
      <dgm:prSet presAssocID="{832575BB-AC81-4613-832A-AB2F328D79D4}" presName="hierChild4" presStyleCnt="0"/>
      <dgm:spPr/>
    </dgm:pt>
    <dgm:pt modelId="{70FC6675-C522-42C2-A62E-79D224151A10}" type="pres">
      <dgm:prSet presAssocID="{832575BB-AC81-4613-832A-AB2F328D79D4}" presName="hierChild5" presStyleCnt="0"/>
      <dgm:spPr/>
    </dgm:pt>
    <dgm:pt modelId="{3496041B-6709-4EDE-8CE6-253FC54ABC28}" type="pres">
      <dgm:prSet presAssocID="{158CC0D3-634A-4AE9-8E79-AB6F85C21050}" presName="Name35" presStyleLbl="parChTrans1D3" presStyleIdx="2" presStyleCnt="5"/>
      <dgm:spPr/>
      <dgm:t>
        <a:bodyPr/>
        <a:lstStyle/>
        <a:p>
          <a:endParaRPr lang="en-IE"/>
        </a:p>
      </dgm:t>
    </dgm:pt>
    <dgm:pt modelId="{88AE146B-8742-4B5D-A2DA-3EB4695F514C}" type="pres">
      <dgm:prSet presAssocID="{E1FD90ED-1AD3-4D8C-9EED-448424FB13E2}" presName="hierRoot2" presStyleCnt="0">
        <dgm:presLayoutVars>
          <dgm:hierBranch val="init"/>
        </dgm:presLayoutVars>
      </dgm:prSet>
      <dgm:spPr/>
    </dgm:pt>
    <dgm:pt modelId="{8D778A15-D806-45BD-B089-2840E431A252}" type="pres">
      <dgm:prSet presAssocID="{E1FD90ED-1AD3-4D8C-9EED-448424FB13E2}" presName="rootComposite" presStyleCnt="0"/>
      <dgm:spPr/>
    </dgm:pt>
    <dgm:pt modelId="{C6ADB4CC-4B71-40E7-A8AE-482557BECDB5}" type="pres">
      <dgm:prSet presAssocID="{E1FD90ED-1AD3-4D8C-9EED-448424FB13E2}" presName="rootText" presStyleLbl="node3" presStyleIdx="2" presStyleCnt="5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E5D97F8A-DE1D-4F50-8A67-B82581894796}" type="pres">
      <dgm:prSet presAssocID="{E1FD90ED-1AD3-4D8C-9EED-448424FB13E2}" presName="rootConnector" presStyleLbl="node3" presStyleIdx="2" presStyleCnt="5"/>
      <dgm:spPr/>
      <dgm:t>
        <a:bodyPr/>
        <a:lstStyle/>
        <a:p>
          <a:endParaRPr lang="en-IE"/>
        </a:p>
      </dgm:t>
    </dgm:pt>
    <dgm:pt modelId="{8D94AE47-1ABB-42AA-929F-7DD68E5C4222}" type="pres">
      <dgm:prSet presAssocID="{E1FD90ED-1AD3-4D8C-9EED-448424FB13E2}" presName="hierChild4" presStyleCnt="0"/>
      <dgm:spPr/>
    </dgm:pt>
    <dgm:pt modelId="{79D6B113-0961-4468-BC04-1EC537314ECD}" type="pres">
      <dgm:prSet presAssocID="{E1FD90ED-1AD3-4D8C-9EED-448424FB13E2}" presName="hierChild5" presStyleCnt="0"/>
      <dgm:spPr/>
    </dgm:pt>
    <dgm:pt modelId="{4F8C8A23-531D-46DD-B86E-64C423ADA5A9}" type="pres">
      <dgm:prSet presAssocID="{C309A284-228D-4B20-8A01-6421C7037CF2}" presName="Name35" presStyleLbl="parChTrans1D3" presStyleIdx="3" presStyleCnt="5"/>
      <dgm:spPr/>
      <dgm:t>
        <a:bodyPr/>
        <a:lstStyle/>
        <a:p>
          <a:endParaRPr lang="en-IE"/>
        </a:p>
      </dgm:t>
    </dgm:pt>
    <dgm:pt modelId="{B4C30ECC-CEC8-4A49-A8A1-B70B941E3F4B}" type="pres">
      <dgm:prSet presAssocID="{8316C29A-F71C-49FF-B363-EA22A05AAE0A}" presName="hierRoot2" presStyleCnt="0">
        <dgm:presLayoutVars>
          <dgm:hierBranch val="init"/>
        </dgm:presLayoutVars>
      </dgm:prSet>
      <dgm:spPr/>
    </dgm:pt>
    <dgm:pt modelId="{CD631966-41B3-446C-8C1B-A693A6DF2CF0}" type="pres">
      <dgm:prSet presAssocID="{8316C29A-F71C-49FF-B363-EA22A05AAE0A}" presName="rootComposite" presStyleCnt="0"/>
      <dgm:spPr/>
    </dgm:pt>
    <dgm:pt modelId="{FA2653DC-A5A3-412D-8568-A16D2B113367}" type="pres">
      <dgm:prSet presAssocID="{8316C29A-F71C-49FF-B363-EA22A05AAE0A}" presName="rootText" presStyleLbl="node3" presStyleIdx="3" presStyleCnt="5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D613FF08-475F-4205-84CF-FC6188EE43E4}" type="pres">
      <dgm:prSet presAssocID="{8316C29A-F71C-49FF-B363-EA22A05AAE0A}" presName="rootConnector" presStyleLbl="node3" presStyleIdx="3" presStyleCnt="5"/>
      <dgm:spPr/>
      <dgm:t>
        <a:bodyPr/>
        <a:lstStyle/>
        <a:p>
          <a:endParaRPr lang="en-IE"/>
        </a:p>
      </dgm:t>
    </dgm:pt>
    <dgm:pt modelId="{CEB2AC7D-D756-41AB-B682-F3D74AE32ACF}" type="pres">
      <dgm:prSet presAssocID="{8316C29A-F71C-49FF-B363-EA22A05AAE0A}" presName="hierChild4" presStyleCnt="0"/>
      <dgm:spPr/>
    </dgm:pt>
    <dgm:pt modelId="{53019A48-9071-42B1-AF8B-45CE43959904}" type="pres">
      <dgm:prSet presAssocID="{8316C29A-F71C-49FF-B363-EA22A05AAE0A}" presName="hierChild5" presStyleCnt="0"/>
      <dgm:spPr/>
    </dgm:pt>
    <dgm:pt modelId="{529F1382-BF72-476E-8125-D082486BB26D}" type="pres">
      <dgm:prSet presAssocID="{0CDB84B0-5134-493D-87FD-C28F0B79E16E}" presName="Name35" presStyleLbl="parChTrans1D3" presStyleIdx="4" presStyleCnt="5"/>
      <dgm:spPr/>
      <dgm:t>
        <a:bodyPr/>
        <a:lstStyle/>
        <a:p>
          <a:endParaRPr lang="en-IE"/>
        </a:p>
      </dgm:t>
    </dgm:pt>
    <dgm:pt modelId="{DD95180B-EDFC-4C88-A7F7-216596E785CE}" type="pres">
      <dgm:prSet presAssocID="{2E65E401-8F2F-48B5-86E0-35129C179565}" presName="hierRoot2" presStyleCnt="0">
        <dgm:presLayoutVars>
          <dgm:hierBranch val="init"/>
        </dgm:presLayoutVars>
      </dgm:prSet>
      <dgm:spPr/>
    </dgm:pt>
    <dgm:pt modelId="{B3B6662B-B48D-4DA1-83DF-171A13B570F2}" type="pres">
      <dgm:prSet presAssocID="{2E65E401-8F2F-48B5-86E0-35129C179565}" presName="rootComposite" presStyleCnt="0"/>
      <dgm:spPr/>
    </dgm:pt>
    <dgm:pt modelId="{98D7EF80-F2F4-4B42-8954-8020DA21F030}" type="pres">
      <dgm:prSet presAssocID="{2E65E401-8F2F-48B5-86E0-35129C179565}" presName="rootText" presStyleLbl="node3" presStyleIdx="4" presStyleCnt="5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889DCFC3-4B3B-4064-8367-31D6E80983EB}" type="pres">
      <dgm:prSet presAssocID="{2E65E401-8F2F-48B5-86E0-35129C179565}" presName="rootConnector" presStyleLbl="node3" presStyleIdx="4" presStyleCnt="5"/>
      <dgm:spPr/>
      <dgm:t>
        <a:bodyPr/>
        <a:lstStyle/>
        <a:p>
          <a:endParaRPr lang="en-IE"/>
        </a:p>
      </dgm:t>
    </dgm:pt>
    <dgm:pt modelId="{0D7C002F-A602-40A0-B466-E8B3D6F9359A}" type="pres">
      <dgm:prSet presAssocID="{2E65E401-8F2F-48B5-86E0-35129C179565}" presName="hierChild4" presStyleCnt="0"/>
      <dgm:spPr/>
    </dgm:pt>
    <dgm:pt modelId="{72E65438-4C7F-4223-9E60-CC28DB2347FA}" type="pres">
      <dgm:prSet presAssocID="{2E65E401-8F2F-48B5-86E0-35129C179565}" presName="hierChild5" presStyleCnt="0"/>
      <dgm:spPr/>
    </dgm:pt>
    <dgm:pt modelId="{5DC4C52D-54CB-4591-98A4-078F0002A301}" type="pres">
      <dgm:prSet presAssocID="{F2C36CE1-E7B3-4168-A474-FAFC5FFDA331}" presName="hierChild5" presStyleCnt="0"/>
      <dgm:spPr/>
    </dgm:pt>
    <dgm:pt modelId="{E45FD5DC-54A3-47BF-A38E-6FB27F6A6844}" type="pres">
      <dgm:prSet presAssocID="{1DCEDF10-3A68-4531-B848-53F45A2C9C06}" presName="hierChild3" presStyleCnt="0"/>
      <dgm:spPr/>
    </dgm:pt>
  </dgm:ptLst>
  <dgm:cxnLst>
    <dgm:cxn modelId="{6CA3C307-5999-4E23-AA55-D3E1831AB1ED}" srcId="{F2C36CE1-E7B3-4168-A474-FAFC5FFDA331}" destId="{E1FD90ED-1AD3-4D8C-9EED-448424FB13E2}" srcOrd="2" destOrd="0" parTransId="{158CC0D3-634A-4AE9-8E79-AB6F85C21050}" sibTransId="{7C9BE878-1E53-46B4-B3BD-773D5A9DE75C}"/>
    <dgm:cxn modelId="{EC0A92AD-81FB-4927-8A5B-9D1F62D5687F}" srcId="{F2C36CE1-E7B3-4168-A474-FAFC5FFDA331}" destId="{8316C29A-F71C-49FF-B363-EA22A05AAE0A}" srcOrd="3" destOrd="0" parTransId="{C309A284-228D-4B20-8A01-6421C7037CF2}" sibTransId="{014B67FF-33AA-412E-B680-540590331740}"/>
    <dgm:cxn modelId="{943C128A-E4D1-4B10-987C-7A4EF9344689}" type="presOf" srcId="{E1FD90ED-1AD3-4D8C-9EED-448424FB13E2}" destId="{C6ADB4CC-4B71-40E7-A8AE-482557BECDB5}" srcOrd="0" destOrd="0" presId="urn:microsoft.com/office/officeart/2005/8/layout/orgChart1"/>
    <dgm:cxn modelId="{54F766A0-EAA2-4C60-B563-7322B540C670}" type="presOf" srcId="{0CDB84B0-5134-493D-87FD-C28F0B79E16E}" destId="{529F1382-BF72-476E-8125-D082486BB26D}" srcOrd="0" destOrd="0" presId="urn:microsoft.com/office/officeart/2005/8/layout/orgChart1"/>
    <dgm:cxn modelId="{29A177B2-9C17-4AA0-A9E1-9575CDE59A89}" type="presOf" srcId="{E1FD90ED-1AD3-4D8C-9EED-448424FB13E2}" destId="{E5D97F8A-DE1D-4F50-8A67-B82581894796}" srcOrd="1" destOrd="0" presId="urn:microsoft.com/office/officeart/2005/8/layout/orgChart1"/>
    <dgm:cxn modelId="{E9C696A9-11BB-459F-B180-AB93215D623C}" type="presOf" srcId="{158CC0D3-634A-4AE9-8E79-AB6F85C21050}" destId="{3496041B-6709-4EDE-8CE6-253FC54ABC28}" srcOrd="0" destOrd="0" presId="urn:microsoft.com/office/officeart/2005/8/layout/orgChart1"/>
    <dgm:cxn modelId="{BD850C1A-5291-4B7A-B5E0-3741694ACB75}" type="presOf" srcId="{2A7381D4-0880-489A-9342-5CB6887E26C5}" destId="{0004024E-4E2F-49E6-99FF-EEA22F5D4C80}" srcOrd="1" destOrd="0" presId="urn:microsoft.com/office/officeart/2005/8/layout/orgChart1"/>
    <dgm:cxn modelId="{62C670C9-A5F3-42D0-8FA0-791BA3505C53}" type="presOf" srcId="{832575BB-AC81-4613-832A-AB2F328D79D4}" destId="{2D551E3D-162B-4D18-9B6B-3ACA4A3AE951}" srcOrd="1" destOrd="0" presId="urn:microsoft.com/office/officeart/2005/8/layout/orgChart1"/>
    <dgm:cxn modelId="{1F629F18-92B0-4800-95FF-44A2787B6199}" type="presOf" srcId="{0DBA97B8-9CA9-4EC6-93EC-37D5F6B5F679}" destId="{E1AE5722-C52A-49A8-9718-9657C9777130}" srcOrd="0" destOrd="0" presId="urn:microsoft.com/office/officeart/2005/8/layout/orgChart1"/>
    <dgm:cxn modelId="{26F25DD5-26A9-4B6D-8B1E-09937976E57B}" type="presOf" srcId="{1DCEDF10-3A68-4531-B848-53F45A2C9C06}" destId="{B36DA23F-F50D-4A79-AC93-54D5A5A65993}" srcOrd="1" destOrd="0" presId="urn:microsoft.com/office/officeart/2005/8/layout/orgChart1"/>
    <dgm:cxn modelId="{DEA5ABC9-A43A-4288-BF23-81F6396B65F0}" srcId="{1DCEDF10-3A68-4531-B848-53F45A2C9C06}" destId="{F2C36CE1-E7B3-4168-A474-FAFC5FFDA331}" srcOrd="2" destOrd="0" parTransId="{6B737694-F4B3-403E-B015-69DF491F8DA5}" sibTransId="{EBBC8008-5E8A-4E3D-B188-9B7A5C893FA6}"/>
    <dgm:cxn modelId="{E305FA56-3731-4B6B-AB2D-B201FF37669E}" type="presOf" srcId="{2E65E401-8F2F-48B5-86E0-35129C179565}" destId="{98D7EF80-F2F4-4B42-8954-8020DA21F030}" srcOrd="0" destOrd="0" presId="urn:microsoft.com/office/officeart/2005/8/layout/orgChart1"/>
    <dgm:cxn modelId="{C53F91ED-45AD-455F-9AA4-0C2AE882305E}" srcId="{1DCEDF10-3A68-4531-B848-53F45A2C9C06}" destId="{2A7381D4-0880-489A-9342-5CB6887E26C5}" srcOrd="1" destOrd="0" parTransId="{96AD8A0B-992C-461D-ABA2-7E180D2F8285}" sibTransId="{AF293705-E2EC-47CE-B30B-25D430181ED5}"/>
    <dgm:cxn modelId="{62E60832-81DC-43D6-B783-C82E301CD5CA}" srcId="{2EB0D86B-12DB-4F67-83B4-83376F4D3987}" destId="{1DCEDF10-3A68-4531-B848-53F45A2C9C06}" srcOrd="0" destOrd="0" parTransId="{5DE31C3C-0C67-4907-AAA1-B0C52CE58ADE}" sibTransId="{CB27DAEB-0D78-4779-9C32-FDFFCFC7E5D6}"/>
    <dgm:cxn modelId="{F42916A6-F4F9-4D2E-8812-8F1DCFA88709}" type="presOf" srcId="{C2B20A8C-A940-4730-8B98-FBF9B773E9B8}" destId="{2B469BDB-3899-4A41-8D2B-3C75E93409F9}" srcOrd="0" destOrd="0" presId="urn:microsoft.com/office/officeart/2005/8/layout/orgChart1"/>
    <dgm:cxn modelId="{793C59CD-0B05-494D-BED9-27FF32A01695}" type="presOf" srcId="{8316C29A-F71C-49FF-B363-EA22A05AAE0A}" destId="{D613FF08-475F-4205-84CF-FC6188EE43E4}" srcOrd="1" destOrd="0" presId="urn:microsoft.com/office/officeart/2005/8/layout/orgChart1"/>
    <dgm:cxn modelId="{721C2699-AEC3-4B33-A911-EBD21065CA47}" type="presOf" srcId="{F2C36CE1-E7B3-4168-A474-FAFC5FFDA331}" destId="{BC05637D-1B40-4874-B3E6-9FFDDEF75BB3}" srcOrd="1" destOrd="0" presId="urn:microsoft.com/office/officeart/2005/8/layout/orgChart1"/>
    <dgm:cxn modelId="{89D5E1EB-21F9-4773-A9E7-619EA450DD9D}" type="presOf" srcId="{C309A284-228D-4B20-8A01-6421C7037CF2}" destId="{4F8C8A23-531D-46DD-B86E-64C423ADA5A9}" srcOrd="0" destOrd="0" presId="urn:microsoft.com/office/officeart/2005/8/layout/orgChart1"/>
    <dgm:cxn modelId="{161C862A-7FB4-40A4-BCD3-C63383A91047}" type="presOf" srcId="{AC9733BB-DD03-4DD2-8088-C780A8E32DAE}" destId="{6A9D4842-03A6-418D-83B2-72257F7AD511}" srcOrd="0" destOrd="0" presId="urn:microsoft.com/office/officeart/2005/8/layout/orgChart1"/>
    <dgm:cxn modelId="{B682258E-BDC2-4C0B-BFF5-DE3BEB23CA06}" type="presOf" srcId="{2E65E401-8F2F-48B5-86E0-35129C179565}" destId="{889DCFC3-4B3B-4064-8367-31D6E80983EB}" srcOrd="1" destOrd="0" presId="urn:microsoft.com/office/officeart/2005/8/layout/orgChart1"/>
    <dgm:cxn modelId="{A85D4BE0-EBEE-46C2-84AF-4B6D810A44EA}" type="presOf" srcId="{E7A2BD50-E4D6-42B5-A1D3-F8E8DFA5A384}" destId="{864C4B28-505D-4522-AFD1-3FF03267170F}" srcOrd="1" destOrd="0" presId="urn:microsoft.com/office/officeart/2005/8/layout/orgChart1"/>
    <dgm:cxn modelId="{0E7561A0-F90D-49C9-A325-67E90BD7C236}" type="presOf" srcId="{2EB0D86B-12DB-4F67-83B4-83376F4D3987}" destId="{315F026C-5192-4325-B142-5354D42C9469}" srcOrd="0" destOrd="0" presId="urn:microsoft.com/office/officeart/2005/8/layout/orgChart1"/>
    <dgm:cxn modelId="{F5C05F20-EF6E-4DF3-9184-6A6921CBB701}" type="presOf" srcId="{1DCEDF10-3A68-4531-B848-53F45A2C9C06}" destId="{7979EAB6-5BF1-4C80-A805-BA1BFAC7673A}" srcOrd="0" destOrd="0" presId="urn:microsoft.com/office/officeart/2005/8/layout/orgChart1"/>
    <dgm:cxn modelId="{5D4F85FF-AAE6-4D2E-BC28-8133C64A47C8}" type="presOf" srcId="{6B737694-F4B3-403E-B015-69DF491F8DA5}" destId="{F1D589A0-8E89-4362-8FB8-91FCB927A979}" srcOrd="0" destOrd="0" presId="urn:microsoft.com/office/officeart/2005/8/layout/orgChart1"/>
    <dgm:cxn modelId="{AA9835BF-F4FE-4020-A2BC-C3865A014ECF}" type="presOf" srcId="{0DBA97B8-9CA9-4EC6-93EC-37D5F6B5F679}" destId="{BB72B69F-3756-44BD-8FF0-716DC511AC43}" srcOrd="1" destOrd="0" presId="urn:microsoft.com/office/officeart/2005/8/layout/orgChart1"/>
    <dgm:cxn modelId="{9A59675D-8537-4F3F-BDF0-E66F39758C54}" type="presOf" srcId="{96AD8A0B-992C-461D-ABA2-7E180D2F8285}" destId="{E6A94D6A-3A30-4808-ACE0-A6C96C4E905B}" srcOrd="0" destOrd="0" presId="urn:microsoft.com/office/officeart/2005/8/layout/orgChart1"/>
    <dgm:cxn modelId="{2A6B444C-D603-43BA-A04A-5FBBBDFE8D95}" srcId="{F2C36CE1-E7B3-4168-A474-FAFC5FFDA331}" destId="{2E65E401-8F2F-48B5-86E0-35129C179565}" srcOrd="4" destOrd="0" parTransId="{0CDB84B0-5134-493D-87FD-C28F0B79E16E}" sibTransId="{436DC720-747C-43F9-A108-B1BFD0C28A0E}"/>
    <dgm:cxn modelId="{4006F51D-895A-4ACB-A20C-0EBC579BC0A0}" type="presOf" srcId="{DF795F1B-5606-4973-A4C3-35B7323EEFBD}" destId="{CBBD321A-9BAC-42D2-9027-98D5CD5DCA5B}" srcOrd="0" destOrd="0" presId="urn:microsoft.com/office/officeart/2005/8/layout/orgChart1"/>
    <dgm:cxn modelId="{F0AE4D13-C367-40B1-B5C5-BDA2F1B0782E}" type="presOf" srcId="{8316C29A-F71C-49FF-B363-EA22A05AAE0A}" destId="{FA2653DC-A5A3-412D-8568-A16D2B113367}" srcOrd="0" destOrd="0" presId="urn:microsoft.com/office/officeart/2005/8/layout/orgChart1"/>
    <dgm:cxn modelId="{C5A1B156-5317-47BE-93A0-5D4884A8F38B}" srcId="{F2C36CE1-E7B3-4168-A474-FAFC5FFDA331}" destId="{832575BB-AC81-4613-832A-AB2F328D79D4}" srcOrd="1" destOrd="0" parTransId="{AC9733BB-DD03-4DD2-8088-C780A8E32DAE}" sibTransId="{15BE435F-5236-497E-8A21-C9292045E1AE}"/>
    <dgm:cxn modelId="{EA63B2C5-2601-4435-B216-998D7E7F9269}" srcId="{1DCEDF10-3A68-4531-B848-53F45A2C9C06}" destId="{0DBA97B8-9CA9-4EC6-93EC-37D5F6B5F679}" srcOrd="0" destOrd="0" parTransId="{C2B20A8C-A940-4730-8B98-FBF9B773E9B8}" sibTransId="{2AA6150D-4A29-459D-988A-7EAACBDE9A44}"/>
    <dgm:cxn modelId="{D3742806-793E-4C86-BF65-9D105B09FF69}" srcId="{F2C36CE1-E7B3-4168-A474-FAFC5FFDA331}" destId="{E7A2BD50-E4D6-42B5-A1D3-F8E8DFA5A384}" srcOrd="0" destOrd="0" parTransId="{DF795F1B-5606-4973-A4C3-35B7323EEFBD}" sibTransId="{5529055C-80E8-4F90-A571-2F15D2256FA3}"/>
    <dgm:cxn modelId="{9C87D75B-41B0-4D01-8794-90E4EE0D68D2}" type="presOf" srcId="{832575BB-AC81-4613-832A-AB2F328D79D4}" destId="{645E0E61-9FA3-468E-85F2-671C7932D27E}" srcOrd="0" destOrd="0" presId="urn:microsoft.com/office/officeart/2005/8/layout/orgChart1"/>
    <dgm:cxn modelId="{28A46905-AAA6-40AA-83DF-EBB824120D42}" type="presOf" srcId="{E7A2BD50-E4D6-42B5-A1D3-F8E8DFA5A384}" destId="{27F8C72A-0E15-4075-8378-869E088BDB1C}" srcOrd="0" destOrd="0" presId="urn:microsoft.com/office/officeart/2005/8/layout/orgChart1"/>
    <dgm:cxn modelId="{DC463F1E-6AA2-4441-950F-0658543EA34E}" type="presOf" srcId="{F2C36CE1-E7B3-4168-A474-FAFC5FFDA331}" destId="{8143F246-0A66-4651-B39C-3A44E23ACCF3}" srcOrd="0" destOrd="0" presId="urn:microsoft.com/office/officeart/2005/8/layout/orgChart1"/>
    <dgm:cxn modelId="{02768DED-DDB3-4428-9B04-F137051EEFAC}" type="presOf" srcId="{2A7381D4-0880-489A-9342-5CB6887E26C5}" destId="{052B9DC6-3541-4F59-9069-EC8D3BF12093}" srcOrd="0" destOrd="0" presId="urn:microsoft.com/office/officeart/2005/8/layout/orgChart1"/>
    <dgm:cxn modelId="{F3BD8164-4CBE-435D-AE4A-FD6C5FCC5283}" type="presParOf" srcId="{315F026C-5192-4325-B142-5354D42C9469}" destId="{E4AD7B93-4029-45AF-A384-4A7738DE86DE}" srcOrd="0" destOrd="0" presId="urn:microsoft.com/office/officeart/2005/8/layout/orgChart1"/>
    <dgm:cxn modelId="{9647D6C6-6997-4273-B709-A558D30D4231}" type="presParOf" srcId="{E4AD7B93-4029-45AF-A384-4A7738DE86DE}" destId="{01DD4A53-FD75-4EE1-B35A-4F7D444D7AA0}" srcOrd="0" destOrd="0" presId="urn:microsoft.com/office/officeart/2005/8/layout/orgChart1"/>
    <dgm:cxn modelId="{45545909-9E19-47AE-AF49-411462E094EF}" type="presParOf" srcId="{01DD4A53-FD75-4EE1-B35A-4F7D444D7AA0}" destId="{7979EAB6-5BF1-4C80-A805-BA1BFAC7673A}" srcOrd="0" destOrd="0" presId="urn:microsoft.com/office/officeart/2005/8/layout/orgChart1"/>
    <dgm:cxn modelId="{86FFC948-9263-4637-91ED-6EB458FFC575}" type="presParOf" srcId="{01DD4A53-FD75-4EE1-B35A-4F7D444D7AA0}" destId="{B36DA23F-F50D-4A79-AC93-54D5A5A65993}" srcOrd="1" destOrd="0" presId="urn:microsoft.com/office/officeart/2005/8/layout/orgChart1"/>
    <dgm:cxn modelId="{7A1045E9-4DB5-4FFD-B77B-F4774D8CA461}" type="presParOf" srcId="{E4AD7B93-4029-45AF-A384-4A7738DE86DE}" destId="{F0C61EE1-577E-4D37-AA69-F6EC00444E5E}" srcOrd="1" destOrd="0" presId="urn:microsoft.com/office/officeart/2005/8/layout/orgChart1"/>
    <dgm:cxn modelId="{5DCBD8C5-F7E6-433A-BA4E-FEC11ACADC0F}" type="presParOf" srcId="{F0C61EE1-577E-4D37-AA69-F6EC00444E5E}" destId="{2B469BDB-3899-4A41-8D2B-3C75E93409F9}" srcOrd="0" destOrd="0" presId="urn:microsoft.com/office/officeart/2005/8/layout/orgChart1"/>
    <dgm:cxn modelId="{3B079F2D-F29C-4AED-98E2-3EFD72DB8575}" type="presParOf" srcId="{F0C61EE1-577E-4D37-AA69-F6EC00444E5E}" destId="{214EBD23-AF29-4021-8AF8-D0AC4377FC8A}" srcOrd="1" destOrd="0" presId="urn:microsoft.com/office/officeart/2005/8/layout/orgChart1"/>
    <dgm:cxn modelId="{94E3BB9C-B8E2-49B1-9BCF-8EB4F8485697}" type="presParOf" srcId="{214EBD23-AF29-4021-8AF8-D0AC4377FC8A}" destId="{BDF138C0-0A52-4DB5-A1A2-3B19E5D1AD13}" srcOrd="0" destOrd="0" presId="urn:microsoft.com/office/officeart/2005/8/layout/orgChart1"/>
    <dgm:cxn modelId="{784E2A89-87A1-4EAA-85FE-EBC9F53C5B7E}" type="presParOf" srcId="{BDF138C0-0A52-4DB5-A1A2-3B19E5D1AD13}" destId="{E1AE5722-C52A-49A8-9718-9657C9777130}" srcOrd="0" destOrd="0" presId="urn:microsoft.com/office/officeart/2005/8/layout/orgChart1"/>
    <dgm:cxn modelId="{0040ABD9-3760-4111-BFCB-D4ADD483C5E5}" type="presParOf" srcId="{BDF138C0-0A52-4DB5-A1A2-3B19E5D1AD13}" destId="{BB72B69F-3756-44BD-8FF0-716DC511AC43}" srcOrd="1" destOrd="0" presId="urn:microsoft.com/office/officeart/2005/8/layout/orgChart1"/>
    <dgm:cxn modelId="{A47514B8-4095-400F-8884-C9E95196AD46}" type="presParOf" srcId="{214EBD23-AF29-4021-8AF8-D0AC4377FC8A}" destId="{4D5C597E-09CF-40AC-9C42-67AB722082B6}" srcOrd="1" destOrd="0" presId="urn:microsoft.com/office/officeart/2005/8/layout/orgChart1"/>
    <dgm:cxn modelId="{54AD8F37-7CB9-4EB7-84B5-DB215ED2DC08}" type="presParOf" srcId="{214EBD23-AF29-4021-8AF8-D0AC4377FC8A}" destId="{F0C4C348-BE03-4717-9D36-AC07BDCCD5AC}" srcOrd="2" destOrd="0" presId="urn:microsoft.com/office/officeart/2005/8/layout/orgChart1"/>
    <dgm:cxn modelId="{D6D285A7-0E58-47A6-A03C-95AA97371290}" type="presParOf" srcId="{F0C61EE1-577E-4D37-AA69-F6EC00444E5E}" destId="{E6A94D6A-3A30-4808-ACE0-A6C96C4E905B}" srcOrd="2" destOrd="0" presId="urn:microsoft.com/office/officeart/2005/8/layout/orgChart1"/>
    <dgm:cxn modelId="{A66AC87A-9991-4333-975A-8835B02D9DF1}" type="presParOf" srcId="{F0C61EE1-577E-4D37-AA69-F6EC00444E5E}" destId="{6A0FACB2-CA9E-4DF6-8AFA-1DD7D0B24FC2}" srcOrd="3" destOrd="0" presId="urn:microsoft.com/office/officeart/2005/8/layout/orgChart1"/>
    <dgm:cxn modelId="{7D8D0771-76C9-44A2-87C3-679B522940D0}" type="presParOf" srcId="{6A0FACB2-CA9E-4DF6-8AFA-1DD7D0B24FC2}" destId="{C7845752-E10B-42B9-83F9-931EAE85149D}" srcOrd="0" destOrd="0" presId="urn:microsoft.com/office/officeart/2005/8/layout/orgChart1"/>
    <dgm:cxn modelId="{8033C0A0-BDF4-4452-92C4-AA8BBF125A1B}" type="presParOf" srcId="{C7845752-E10B-42B9-83F9-931EAE85149D}" destId="{052B9DC6-3541-4F59-9069-EC8D3BF12093}" srcOrd="0" destOrd="0" presId="urn:microsoft.com/office/officeart/2005/8/layout/orgChart1"/>
    <dgm:cxn modelId="{D3D3B786-E223-4270-B0B0-F1F5B3E7F3AC}" type="presParOf" srcId="{C7845752-E10B-42B9-83F9-931EAE85149D}" destId="{0004024E-4E2F-49E6-99FF-EEA22F5D4C80}" srcOrd="1" destOrd="0" presId="urn:microsoft.com/office/officeart/2005/8/layout/orgChart1"/>
    <dgm:cxn modelId="{AB0D784C-1FE0-4ABF-A562-7FF9B910319F}" type="presParOf" srcId="{6A0FACB2-CA9E-4DF6-8AFA-1DD7D0B24FC2}" destId="{D96B5CF4-653B-45C6-B8A5-5E7DB459CABE}" srcOrd="1" destOrd="0" presId="urn:microsoft.com/office/officeart/2005/8/layout/orgChart1"/>
    <dgm:cxn modelId="{1ACE64D3-4596-4890-823F-BBAC90198D99}" type="presParOf" srcId="{6A0FACB2-CA9E-4DF6-8AFA-1DD7D0B24FC2}" destId="{54AA6BE0-511F-4260-B0AD-3590870CF3A2}" srcOrd="2" destOrd="0" presId="urn:microsoft.com/office/officeart/2005/8/layout/orgChart1"/>
    <dgm:cxn modelId="{DE5E789D-C8AD-492D-913E-C659F611CECC}" type="presParOf" srcId="{F0C61EE1-577E-4D37-AA69-F6EC00444E5E}" destId="{F1D589A0-8E89-4362-8FB8-91FCB927A979}" srcOrd="4" destOrd="0" presId="urn:microsoft.com/office/officeart/2005/8/layout/orgChart1"/>
    <dgm:cxn modelId="{10188CC0-0536-44D5-B8EE-44C148EA19E5}" type="presParOf" srcId="{F0C61EE1-577E-4D37-AA69-F6EC00444E5E}" destId="{A047FAF8-77A2-4AA8-A38B-067EF1B585BE}" srcOrd="5" destOrd="0" presId="urn:microsoft.com/office/officeart/2005/8/layout/orgChart1"/>
    <dgm:cxn modelId="{E27AA6C3-D6EF-449B-B361-088DCD4A8E7F}" type="presParOf" srcId="{A047FAF8-77A2-4AA8-A38B-067EF1B585BE}" destId="{8636FB44-5DE0-4CD4-8C39-82E8A2F2442B}" srcOrd="0" destOrd="0" presId="urn:microsoft.com/office/officeart/2005/8/layout/orgChart1"/>
    <dgm:cxn modelId="{A92663AF-2C31-4B9B-932F-A90F3C8A93A2}" type="presParOf" srcId="{8636FB44-5DE0-4CD4-8C39-82E8A2F2442B}" destId="{8143F246-0A66-4651-B39C-3A44E23ACCF3}" srcOrd="0" destOrd="0" presId="urn:microsoft.com/office/officeart/2005/8/layout/orgChart1"/>
    <dgm:cxn modelId="{5EA77832-2CF8-481B-8BAD-B023CB3BD703}" type="presParOf" srcId="{8636FB44-5DE0-4CD4-8C39-82E8A2F2442B}" destId="{BC05637D-1B40-4874-B3E6-9FFDDEF75BB3}" srcOrd="1" destOrd="0" presId="urn:microsoft.com/office/officeart/2005/8/layout/orgChart1"/>
    <dgm:cxn modelId="{CE325901-2232-44C0-BF09-C459B446F477}" type="presParOf" srcId="{A047FAF8-77A2-4AA8-A38B-067EF1B585BE}" destId="{E883B067-EC2A-4C5E-A6C1-EB8ECB3089B7}" srcOrd="1" destOrd="0" presId="urn:microsoft.com/office/officeart/2005/8/layout/orgChart1"/>
    <dgm:cxn modelId="{26D640EB-78D3-4834-A7B6-93BA9951BB6E}" type="presParOf" srcId="{E883B067-EC2A-4C5E-A6C1-EB8ECB3089B7}" destId="{CBBD321A-9BAC-42D2-9027-98D5CD5DCA5B}" srcOrd="0" destOrd="0" presId="urn:microsoft.com/office/officeart/2005/8/layout/orgChart1"/>
    <dgm:cxn modelId="{16BE7BF9-AEBA-4365-B353-62DB367EF735}" type="presParOf" srcId="{E883B067-EC2A-4C5E-A6C1-EB8ECB3089B7}" destId="{CCD43A25-CAA0-4145-8094-E888CAF6168F}" srcOrd="1" destOrd="0" presId="urn:microsoft.com/office/officeart/2005/8/layout/orgChart1"/>
    <dgm:cxn modelId="{FF1C1947-E0E7-4F70-A447-FCC28268604E}" type="presParOf" srcId="{CCD43A25-CAA0-4145-8094-E888CAF6168F}" destId="{D85115BF-7B1D-45D6-A36E-B8CED31C1BAF}" srcOrd="0" destOrd="0" presId="urn:microsoft.com/office/officeart/2005/8/layout/orgChart1"/>
    <dgm:cxn modelId="{ACAF0660-AB32-417B-B336-B39F70F43E3A}" type="presParOf" srcId="{D85115BF-7B1D-45D6-A36E-B8CED31C1BAF}" destId="{27F8C72A-0E15-4075-8378-869E088BDB1C}" srcOrd="0" destOrd="0" presId="urn:microsoft.com/office/officeart/2005/8/layout/orgChart1"/>
    <dgm:cxn modelId="{0559FD2D-DC7D-4B8F-A4EE-6BC7F5983348}" type="presParOf" srcId="{D85115BF-7B1D-45D6-A36E-B8CED31C1BAF}" destId="{864C4B28-505D-4522-AFD1-3FF03267170F}" srcOrd="1" destOrd="0" presId="urn:microsoft.com/office/officeart/2005/8/layout/orgChart1"/>
    <dgm:cxn modelId="{4264C65E-309C-4376-B7AE-A32F90833F1B}" type="presParOf" srcId="{CCD43A25-CAA0-4145-8094-E888CAF6168F}" destId="{D81C06CF-E989-41D6-BDB2-AE5DBEC13A9E}" srcOrd="1" destOrd="0" presId="urn:microsoft.com/office/officeart/2005/8/layout/orgChart1"/>
    <dgm:cxn modelId="{BFA00996-A7A1-4A60-861C-CE9413D7E594}" type="presParOf" srcId="{CCD43A25-CAA0-4145-8094-E888CAF6168F}" destId="{C5D1C065-503D-47C3-9E69-494D3C39FD17}" srcOrd="2" destOrd="0" presId="urn:microsoft.com/office/officeart/2005/8/layout/orgChart1"/>
    <dgm:cxn modelId="{DE3109F0-37B6-47AD-94AB-FDF4814B687F}" type="presParOf" srcId="{E883B067-EC2A-4C5E-A6C1-EB8ECB3089B7}" destId="{6A9D4842-03A6-418D-83B2-72257F7AD511}" srcOrd="2" destOrd="0" presId="urn:microsoft.com/office/officeart/2005/8/layout/orgChart1"/>
    <dgm:cxn modelId="{3203BC5C-2B43-4C19-B20F-B332C1CBC574}" type="presParOf" srcId="{E883B067-EC2A-4C5E-A6C1-EB8ECB3089B7}" destId="{A7153ACC-9FB4-4700-B163-14BD461D4625}" srcOrd="3" destOrd="0" presId="urn:microsoft.com/office/officeart/2005/8/layout/orgChart1"/>
    <dgm:cxn modelId="{2DC875AB-F67E-45F7-B1EA-CD86ECC379D9}" type="presParOf" srcId="{A7153ACC-9FB4-4700-B163-14BD461D4625}" destId="{E0CCA5A0-FB5A-433D-86C6-15CF7CBF3D9E}" srcOrd="0" destOrd="0" presId="urn:microsoft.com/office/officeart/2005/8/layout/orgChart1"/>
    <dgm:cxn modelId="{50FDA06F-571A-448A-AC7D-F3534771E871}" type="presParOf" srcId="{E0CCA5A0-FB5A-433D-86C6-15CF7CBF3D9E}" destId="{645E0E61-9FA3-468E-85F2-671C7932D27E}" srcOrd="0" destOrd="0" presId="urn:microsoft.com/office/officeart/2005/8/layout/orgChart1"/>
    <dgm:cxn modelId="{DF7976E2-E87E-4A2F-B92F-D4943B4784B1}" type="presParOf" srcId="{E0CCA5A0-FB5A-433D-86C6-15CF7CBF3D9E}" destId="{2D551E3D-162B-4D18-9B6B-3ACA4A3AE951}" srcOrd="1" destOrd="0" presId="urn:microsoft.com/office/officeart/2005/8/layout/orgChart1"/>
    <dgm:cxn modelId="{B8D86D8B-4BAF-4DCF-BB6D-61DA656CB84A}" type="presParOf" srcId="{A7153ACC-9FB4-4700-B163-14BD461D4625}" destId="{2878EDFE-6CCF-413B-B3DF-6F5258F4F9A9}" srcOrd="1" destOrd="0" presId="urn:microsoft.com/office/officeart/2005/8/layout/orgChart1"/>
    <dgm:cxn modelId="{849FB18B-C7B9-4706-BEE5-D4B078F972A9}" type="presParOf" srcId="{A7153ACC-9FB4-4700-B163-14BD461D4625}" destId="{70FC6675-C522-42C2-A62E-79D224151A10}" srcOrd="2" destOrd="0" presId="urn:microsoft.com/office/officeart/2005/8/layout/orgChart1"/>
    <dgm:cxn modelId="{188A53EA-EBAF-4874-845A-B64EA0DC144A}" type="presParOf" srcId="{E883B067-EC2A-4C5E-A6C1-EB8ECB3089B7}" destId="{3496041B-6709-4EDE-8CE6-253FC54ABC28}" srcOrd="4" destOrd="0" presId="urn:microsoft.com/office/officeart/2005/8/layout/orgChart1"/>
    <dgm:cxn modelId="{C5369313-8F33-4D26-A85E-FCEED49389DB}" type="presParOf" srcId="{E883B067-EC2A-4C5E-A6C1-EB8ECB3089B7}" destId="{88AE146B-8742-4B5D-A2DA-3EB4695F514C}" srcOrd="5" destOrd="0" presId="urn:microsoft.com/office/officeart/2005/8/layout/orgChart1"/>
    <dgm:cxn modelId="{EEEE040B-4628-497F-9B41-D789413D3F05}" type="presParOf" srcId="{88AE146B-8742-4B5D-A2DA-3EB4695F514C}" destId="{8D778A15-D806-45BD-B089-2840E431A252}" srcOrd="0" destOrd="0" presId="urn:microsoft.com/office/officeart/2005/8/layout/orgChart1"/>
    <dgm:cxn modelId="{A9035E96-47BC-4F47-853F-69FA28D21836}" type="presParOf" srcId="{8D778A15-D806-45BD-B089-2840E431A252}" destId="{C6ADB4CC-4B71-40E7-A8AE-482557BECDB5}" srcOrd="0" destOrd="0" presId="urn:microsoft.com/office/officeart/2005/8/layout/orgChart1"/>
    <dgm:cxn modelId="{DF0CEF34-72C7-45D2-ADE8-B3D07A56A2A6}" type="presParOf" srcId="{8D778A15-D806-45BD-B089-2840E431A252}" destId="{E5D97F8A-DE1D-4F50-8A67-B82581894796}" srcOrd="1" destOrd="0" presId="urn:microsoft.com/office/officeart/2005/8/layout/orgChart1"/>
    <dgm:cxn modelId="{DBB625FA-35F6-44B4-BD9B-0920BF0145BD}" type="presParOf" srcId="{88AE146B-8742-4B5D-A2DA-3EB4695F514C}" destId="{8D94AE47-1ABB-42AA-929F-7DD68E5C4222}" srcOrd="1" destOrd="0" presId="urn:microsoft.com/office/officeart/2005/8/layout/orgChart1"/>
    <dgm:cxn modelId="{5C2C3A77-FEEB-416E-AE63-EB0CF84E5F2F}" type="presParOf" srcId="{88AE146B-8742-4B5D-A2DA-3EB4695F514C}" destId="{79D6B113-0961-4468-BC04-1EC537314ECD}" srcOrd="2" destOrd="0" presId="urn:microsoft.com/office/officeart/2005/8/layout/orgChart1"/>
    <dgm:cxn modelId="{2D0AAD8A-993C-4927-AA9B-B4DE50626B41}" type="presParOf" srcId="{E883B067-EC2A-4C5E-A6C1-EB8ECB3089B7}" destId="{4F8C8A23-531D-46DD-B86E-64C423ADA5A9}" srcOrd="6" destOrd="0" presId="urn:microsoft.com/office/officeart/2005/8/layout/orgChart1"/>
    <dgm:cxn modelId="{650D6CF1-8739-43E1-B222-74F73F3A0CD0}" type="presParOf" srcId="{E883B067-EC2A-4C5E-A6C1-EB8ECB3089B7}" destId="{B4C30ECC-CEC8-4A49-A8A1-B70B941E3F4B}" srcOrd="7" destOrd="0" presId="urn:microsoft.com/office/officeart/2005/8/layout/orgChart1"/>
    <dgm:cxn modelId="{01BFC218-E241-446F-9D4A-B27BF57C50D1}" type="presParOf" srcId="{B4C30ECC-CEC8-4A49-A8A1-B70B941E3F4B}" destId="{CD631966-41B3-446C-8C1B-A693A6DF2CF0}" srcOrd="0" destOrd="0" presId="urn:microsoft.com/office/officeart/2005/8/layout/orgChart1"/>
    <dgm:cxn modelId="{CF86DD0D-BBD3-4BB4-B7FC-2979157543F0}" type="presParOf" srcId="{CD631966-41B3-446C-8C1B-A693A6DF2CF0}" destId="{FA2653DC-A5A3-412D-8568-A16D2B113367}" srcOrd="0" destOrd="0" presId="urn:microsoft.com/office/officeart/2005/8/layout/orgChart1"/>
    <dgm:cxn modelId="{C34EE94F-72A4-4F74-BB20-5E2D10BCAF14}" type="presParOf" srcId="{CD631966-41B3-446C-8C1B-A693A6DF2CF0}" destId="{D613FF08-475F-4205-84CF-FC6188EE43E4}" srcOrd="1" destOrd="0" presId="urn:microsoft.com/office/officeart/2005/8/layout/orgChart1"/>
    <dgm:cxn modelId="{4B6E8B66-B3E9-40E2-89A8-E127CDA4B824}" type="presParOf" srcId="{B4C30ECC-CEC8-4A49-A8A1-B70B941E3F4B}" destId="{CEB2AC7D-D756-41AB-B682-F3D74AE32ACF}" srcOrd="1" destOrd="0" presId="urn:microsoft.com/office/officeart/2005/8/layout/orgChart1"/>
    <dgm:cxn modelId="{90BCB497-EE05-4155-A8E2-852BF4072A73}" type="presParOf" srcId="{B4C30ECC-CEC8-4A49-A8A1-B70B941E3F4B}" destId="{53019A48-9071-42B1-AF8B-45CE43959904}" srcOrd="2" destOrd="0" presId="urn:microsoft.com/office/officeart/2005/8/layout/orgChart1"/>
    <dgm:cxn modelId="{B35AC79C-5D32-479A-BA8E-2210C52848E1}" type="presParOf" srcId="{E883B067-EC2A-4C5E-A6C1-EB8ECB3089B7}" destId="{529F1382-BF72-476E-8125-D082486BB26D}" srcOrd="8" destOrd="0" presId="urn:microsoft.com/office/officeart/2005/8/layout/orgChart1"/>
    <dgm:cxn modelId="{CBAD013A-27BC-405D-BD03-B34801499CC5}" type="presParOf" srcId="{E883B067-EC2A-4C5E-A6C1-EB8ECB3089B7}" destId="{DD95180B-EDFC-4C88-A7F7-216596E785CE}" srcOrd="9" destOrd="0" presId="urn:microsoft.com/office/officeart/2005/8/layout/orgChart1"/>
    <dgm:cxn modelId="{291DAA86-C3D4-4FCF-B9E0-3309F6CFC053}" type="presParOf" srcId="{DD95180B-EDFC-4C88-A7F7-216596E785CE}" destId="{B3B6662B-B48D-4DA1-83DF-171A13B570F2}" srcOrd="0" destOrd="0" presId="urn:microsoft.com/office/officeart/2005/8/layout/orgChart1"/>
    <dgm:cxn modelId="{97E1A852-96A0-4865-8F72-D837464AC20A}" type="presParOf" srcId="{B3B6662B-B48D-4DA1-83DF-171A13B570F2}" destId="{98D7EF80-F2F4-4B42-8954-8020DA21F030}" srcOrd="0" destOrd="0" presId="urn:microsoft.com/office/officeart/2005/8/layout/orgChart1"/>
    <dgm:cxn modelId="{F066A56C-6357-4EEB-B1A6-D8838E3FC931}" type="presParOf" srcId="{B3B6662B-B48D-4DA1-83DF-171A13B570F2}" destId="{889DCFC3-4B3B-4064-8367-31D6E80983EB}" srcOrd="1" destOrd="0" presId="urn:microsoft.com/office/officeart/2005/8/layout/orgChart1"/>
    <dgm:cxn modelId="{650F6F2D-6117-49F0-AC3C-019F9666F14D}" type="presParOf" srcId="{DD95180B-EDFC-4C88-A7F7-216596E785CE}" destId="{0D7C002F-A602-40A0-B466-E8B3D6F9359A}" srcOrd="1" destOrd="0" presId="urn:microsoft.com/office/officeart/2005/8/layout/orgChart1"/>
    <dgm:cxn modelId="{3D25B916-A00D-46A1-9686-6FA0CD199E23}" type="presParOf" srcId="{DD95180B-EDFC-4C88-A7F7-216596E785CE}" destId="{72E65438-4C7F-4223-9E60-CC28DB2347FA}" srcOrd="2" destOrd="0" presId="urn:microsoft.com/office/officeart/2005/8/layout/orgChart1"/>
    <dgm:cxn modelId="{29C736C8-B3D5-4CFE-85F9-CE53FE3E5AEF}" type="presParOf" srcId="{A047FAF8-77A2-4AA8-A38B-067EF1B585BE}" destId="{5DC4C52D-54CB-4591-98A4-078F0002A301}" srcOrd="2" destOrd="0" presId="urn:microsoft.com/office/officeart/2005/8/layout/orgChart1"/>
    <dgm:cxn modelId="{3DC0FEF8-A1CA-4D5B-9B64-BFAE062EBD4A}" type="presParOf" srcId="{E4AD7B93-4029-45AF-A384-4A7738DE86DE}" destId="{E45FD5DC-54A3-47BF-A38E-6FB27F6A684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2EB0D86B-12DB-4F67-83B4-83376F4D3987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IE"/>
        </a:p>
      </dgm:t>
    </dgm:pt>
    <dgm:pt modelId="{1DCEDF10-3A68-4531-B848-53F45A2C9C06}">
      <dgm:prSet phldrT="[Text]" custT="1"/>
      <dgm:spPr/>
      <dgm:t>
        <a:bodyPr/>
        <a:lstStyle/>
        <a:p>
          <a:r>
            <a:rPr lang="en-IE" sz="3200" b="1" dirty="0">
              <a:latin typeface="Calibri" panose="020F0502020204030204" pitchFamily="34" charset="0"/>
              <a:cs typeface="Calibri" panose="020F0502020204030204" pitchFamily="34" charset="0"/>
            </a:rPr>
            <a:t>Outcomes</a:t>
          </a:r>
        </a:p>
      </dgm:t>
    </dgm:pt>
    <dgm:pt modelId="{5DE31C3C-0C67-4907-AAA1-B0C52CE58ADE}" type="parTrans" cxnId="{62E60832-81DC-43D6-B783-C82E301CD5CA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B27DAEB-0D78-4779-9C32-FDFFCFC7E5D6}" type="sibTrans" cxnId="{62E60832-81DC-43D6-B783-C82E301CD5CA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0DBA97B8-9CA9-4EC6-93EC-37D5F6B5F679}">
      <dgm:prSet phldrT="[Text]" custT="1"/>
      <dgm:spPr/>
      <dgm:t>
        <a:bodyPr/>
        <a:lstStyle/>
        <a:p>
          <a:r>
            <a:rPr lang="en-US" sz="1600" b="1" i="1" dirty="0" smtClean="0">
              <a:solidFill>
                <a:srgbClr val="003F5C"/>
              </a:solidFill>
              <a:latin typeface="Calibri" panose="020F0502020204030204"/>
              <a:ea typeface="+mn-ea"/>
              <a:cs typeface="+mn-cs"/>
            </a:rPr>
            <a:t>“All staff briefed in infection control measures to prevent spread of infection”</a:t>
          </a:r>
          <a:endParaRPr lang="en-IE" sz="1600" dirty="0">
            <a:solidFill>
              <a:srgbClr val="003F5C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2B20A8C-A940-4730-8B98-FBF9B773E9B8}" type="parTrans" cxnId="{EA63B2C5-2601-4435-B216-998D7E7F9269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AA6150D-4A29-459D-988A-7EAACBDE9A44}" type="sibTrans" cxnId="{EA63B2C5-2601-4435-B216-998D7E7F9269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A7381D4-0880-489A-9342-5CB6887E26C5}">
      <dgm:prSet phldrT="[Text]" custT="1"/>
      <dgm:spPr/>
      <dgm:t>
        <a:bodyPr/>
        <a:lstStyle/>
        <a:p>
          <a:r>
            <a:rPr lang="en-US" sz="1600" b="1" i="1" dirty="0" smtClean="0">
              <a:solidFill>
                <a:srgbClr val="003F5C"/>
              </a:solidFill>
              <a:latin typeface="Calibri" panose="020F0502020204030204"/>
              <a:ea typeface="+mn-ea"/>
              <a:cs typeface="+mn-cs"/>
            </a:rPr>
            <a:t>“placed on supervision, and verbal warnings issued”</a:t>
          </a:r>
          <a:endParaRPr lang="en-IE" sz="1600" dirty="0">
            <a:solidFill>
              <a:srgbClr val="003F5C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96AD8A0B-992C-461D-ABA2-7E180D2F8285}" type="parTrans" cxnId="{C53F91ED-45AD-455F-9AA4-0C2AE882305E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AF293705-E2EC-47CE-B30B-25D430181ED5}" type="sibTrans" cxnId="{C53F91ED-45AD-455F-9AA4-0C2AE882305E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2C36CE1-E7B3-4168-A474-FAFC5FFDA331}">
      <dgm:prSet phldrT="[Text]" custT="1"/>
      <dgm:spPr/>
      <dgm:t>
        <a:bodyPr/>
        <a:lstStyle/>
        <a:p>
          <a:r>
            <a:rPr lang="en-IE" sz="2400" dirty="0">
              <a:latin typeface="Calibri" panose="020F0502020204030204" pitchFamily="34" charset="0"/>
              <a:cs typeface="Calibri" panose="020F0502020204030204" pitchFamily="34" charset="0"/>
            </a:rPr>
            <a:t>Measures</a:t>
          </a:r>
          <a:r>
            <a:rPr lang="en-IE" sz="23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IE" sz="2400" dirty="0">
              <a:latin typeface="Calibri" panose="020F0502020204030204" pitchFamily="34" charset="0"/>
              <a:cs typeface="Calibri" panose="020F0502020204030204" pitchFamily="34" charset="0"/>
            </a:rPr>
            <a:t>taken</a:t>
          </a:r>
          <a:endParaRPr lang="en-IE" sz="23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6B737694-F4B3-403E-B015-69DF491F8DA5}" type="parTrans" cxnId="{DEA5ABC9-A43A-4288-BF23-81F6396B65F0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BBC8008-5E8A-4E3D-B188-9B7A5C893FA6}" type="sibTrans" cxnId="{DEA5ABC9-A43A-4288-BF23-81F6396B65F0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7A2BD50-E4D6-42B5-A1D3-F8E8DFA5A384}">
      <dgm:prSet phldrT="[Text]" custT="1"/>
      <dgm:spPr/>
      <dgm:t>
        <a:bodyPr/>
        <a:lstStyle/>
        <a:p>
          <a:r>
            <a:rPr lang="en-US" sz="1600" b="1" i="1" dirty="0" smtClean="0">
              <a:solidFill>
                <a:srgbClr val="003F5C"/>
              </a:solidFill>
              <a:latin typeface="Calibri" panose="020F0502020204030204"/>
              <a:ea typeface="+mn-ea"/>
              <a:cs typeface="+mn-cs"/>
            </a:rPr>
            <a:t>“Recruitment campaign underway to address understaffing issue”</a:t>
          </a:r>
          <a:endParaRPr lang="en-IE" sz="1600" dirty="0">
            <a:solidFill>
              <a:srgbClr val="003F5C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DF795F1B-5606-4973-A4C3-35B7323EEFBD}" type="parTrans" cxnId="{D3742806-793E-4C86-BF65-9D105B09FF69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5529055C-80E8-4F90-A571-2F15D2256FA3}" type="sibTrans" cxnId="{D3742806-793E-4C86-BF65-9D105B09FF69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32575BB-AC81-4613-832A-AB2F328D79D4}">
      <dgm:prSet phldrT="[Text]" custT="1"/>
      <dgm:spPr/>
      <dgm:t>
        <a:bodyPr/>
        <a:lstStyle/>
        <a:p>
          <a:r>
            <a:rPr lang="en-US" sz="1350" b="1" i="1" dirty="0" smtClean="0">
              <a:solidFill>
                <a:srgbClr val="003F5C"/>
              </a:solidFill>
              <a:latin typeface="Calibri" panose="020F0502020204030204"/>
              <a:ea typeface="+mn-ea"/>
              <a:cs typeface="+mn-cs"/>
            </a:rPr>
            <a:t>“Further respite admissions for this resident will be arranged in the secure specialist dementia unit”</a:t>
          </a:r>
          <a:endParaRPr lang="en-IE" sz="1350" dirty="0">
            <a:solidFill>
              <a:srgbClr val="003F5C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AC9733BB-DD03-4DD2-8088-C780A8E32DAE}" type="parTrans" cxnId="{C5A1B156-5317-47BE-93A0-5D4884A8F38B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15BE435F-5236-497E-8A21-C9292045E1AE}" type="sibTrans" cxnId="{C5A1B156-5317-47BE-93A0-5D4884A8F38B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1FD90ED-1AD3-4D8C-9EED-448424FB13E2}">
      <dgm:prSet phldrT="[Text]" custT="1"/>
      <dgm:spPr/>
      <dgm:t>
        <a:bodyPr/>
        <a:lstStyle/>
        <a:p>
          <a:r>
            <a:rPr lang="en-US" sz="1700" b="1" i="1" dirty="0" smtClean="0">
              <a:solidFill>
                <a:srgbClr val="BC5090"/>
              </a:solidFill>
              <a:latin typeface="Calibri" panose="020F0502020204030204"/>
              <a:ea typeface="+mn-ea"/>
              <a:cs typeface="+mn-cs"/>
            </a:rPr>
            <a:t>“trial a travel kettle to reduce the risk of </a:t>
          </a:r>
          <a:r>
            <a:rPr lang="en-IE" sz="1700" b="1" i="1" noProof="0" dirty="0" smtClean="0">
              <a:solidFill>
                <a:srgbClr val="BC5090"/>
              </a:solidFill>
              <a:latin typeface="Calibri" panose="020F0502020204030204"/>
              <a:ea typeface="+mn-ea"/>
              <a:cs typeface="+mn-cs"/>
            </a:rPr>
            <a:t>reoccurrence”</a:t>
          </a:r>
          <a:endParaRPr lang="en-IE" sz="17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158CC0D3-634A-4AE9-8E79-AB6F85C21050}" type="parTrans" cxnId="{6CA3C307-5999-4E23-AA55-D3E1831AB1ED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7C9BE878-1E53-46B4-B3BD-773D5A9DE75C}" type="sibTrans" cxnId="{6CA3C307-5999-4E23-AA55-D3E1831AB1ED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316C29A-F71C-49FF-B363-EA22A05AAE0A}">
      <dgm:prSet phldrT="[Text]" custT="1"/>
      <dgm:spPr/>
      <dgm:t>
        <a:bodyPr/>
        <a:lstStyle/>
        <a:p>
          <a:r>
            <a:rPr lang="en-IE" sz="2100" dirty="0">
              <a:latin typeface="Calibri" panose="020F0502020204030204" pitchFamily="34" charset="0"/>
              <a:cs typeface="Calibri" panose="020F0502020204030204" pitchFamily="34" charset="0"/>
            </a:rPr>
            <a:t>New </a:t>
          </a:r>
          <a:r>
            <a:rPr lang="en-IE" sz="2100" dirty="0" smtClean="0">
              <a:latin typeface="Calibri" panose="020F0502020204030204" pitchFamily="34" charset="0"/>
              <a:cs typeface="Calibri" panose="020F0502020204030204" pitchFamily="34" charset="0"/>
            </a:rPr>
            <a:t>treatment/ </a:t>
          </a:r>
          <a:r>
            <a:rPr lang="en-IE" sz="2100" dirty="0">
              <a:latin typeface="Calibri" panose="020F0502020204030204" pitchFamily="34" charset="0"/>
              <a:cs typeface="Calibri" panose="020F0502020204030204" pitchFamily="34" charset="0"/>
            </a:rPr>
            <a:t>management</a:t>
          </a:r>
        </a:p>
      </dgm:t>
    </dgm:pt>
    <dgm:pt modelId="{C309A284-228D-4B20-8A01-6421C7037CF2}" type="parTrans" cxnId="{EC0A92AD-81FB-4927-8A5B-9D1F62D5687F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014B67FF-33AA-412E-B680-540590331740}" type="sibTrans" cxnId="{EC0A92AD-81FB-4927-8A5B-9D1F62D5687F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E65E401-8F2F-48B5-86E0-35129C179565}">
      <dgm:prSet phldrT="[Text]" custT="1"/>
      <dgm:spPr/>
      <dgm:t>
        <a:bodyPr/>
        <a:lstStyle/>
        <a:p>
          <a:r>
            <a:rPr lang="en-IE" sz="2100" dirty="0">
              <a:latin typeface="Calibri" panose="020F0502020204030204" pitchFamily="34" charset="0"/>
              <a:cs typeface="Calibri" panose="020F0502020204030204" pitchFamily="34" charset="0"/>
            </a:rPr>
            <a:t>New </a:t>
          </a:r>
          <a:r>
            <a:rPr lang="en-IE" sz="2100" dirty="0" smtClean="0">
              <a:latin typeface="Calibri" panose="020F0502020204030204" pitchFamily="34" charset="0"/>
              <a:cs typeface="Calibri" panose="020F0502020204030204" pitchFamily="34" charset="0"/>
            </a:rPr>
            <a:t>assessment</a:t>
          </a:r>
          <a:endParaRPr lang="en-IE" sz="21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0CDB84B0-5134-493D-87FD-C28F0B79E16E}" type="parTrans" cxnId="{2A6B444C-D603-43BA-A04A-5FBBBDFE8D95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436DC720-747C-43F9-A108-B1BFD0C28A0E}" type="sibTrans" cxnId="{2A6B444C-D603-43BA-A04A-5FBBBDFE8D95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315F026C-5192-4325-B142-5354D42C9469}" type="pres">
      <dgm:prSet presAssocID="{2EB0D86B-12DB-4F67-83B4-83376F4D398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IE"/>
        </a:p>
      </dgm:t>
    </dgm:pt>
    <dgm:pt modelId="{E4AD7B93-4029-45AF-A384-4A7738DE86DE}" type="pres">
      <dgm:prSet presAssocID="{1DCEDF10-3A68-4531-B848-53F45A2C9C06}" presName="hierRoot1" presStyleCnt="0">
        <dgm:presLayoutVars>
          <dgm:hierBranch/>
        </dgm:presLayoutVars>
      </dgm:prSet>
      <dgm:spPr/>
    </dgm:pt>
    <dgm:pt modelId="{01DD4A53-FD75-4EE1-B35A-4F7D444D7AA0}" type="pres">
      <dgm:prSet presAssocID="{1DCEDF10-3A68-4531-B848-53F45A2C9C06}" presName="rootComposite1" presStyleCnt="0"/>
      <dgm:spPr/>
    </dgm:pt>
    <dgm:pt modelId="{7979EAB6-5BF1-4C80-A805-BA1BFAC7673A}" type="pres">
      <dgm:prSet presAssocID="{1DCEDF10-3A68-4531-B848-53F45A2C9C06}" presName="rootText1" presStyleLbl="node0" presStyleIdx="0" presStyleCnt="1" custLinFactX="21789" custLinFactNeighborX="100000" custLinFactNeighborY="-7707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B36DA23F-F50D-4A79-AC93-54D5A5A65993}" type="pres">
      <dgm:prSet presAssocID="{1DCEDF10-3A68-4531-B848-53F45A2C9C06}" presName="rootConnector1" presStyleLbl="node1" presStyleIdx="0" presStyleCnt="0"/>
      <dgm:spPr/>
      <dgm:t>
        <a:bodyPr/>
        <a:lstStyle/>
        <a:p>
          <a:endParaRPr lang="en-IE"/>
        </a:p>
      </dgm:t>
    </dgm:pt>
    <dgm:pt modelId="{F0C61EE1-577E-4D37-AA69-F6EC00444E5E}" type="pres">
      <dgm:prSet presAssocID="{1DCEDF10-3A68-4531-B848-53F45A2C9C06}" presName="hierChild2" presStyleCnt="0"/>
      <dgm:spPr/>
    </dgm:pt>
    <dgm:pt modelId="{2B469BDB-3899-4A41-8D2B-3C75E93409F9}" type="pres">
      <dgm:prSet presAssocID="{C2B20A8C-A940-4730-8B98-FBF9B773E9B8}" presName="Name35" presStyleLbl="parChTrans1D2" presStyleIdx="0" presStyleCnt="3"/>
      <dgm:spPr/>
      <dgm:t>
        <a:bodyPr/>
        <a:lstStyle/>
        <a:p>
          <a:endParaRPr lang="en-IE"/>
        </a:p>
      </dgm:t>
    </dgm:pt>
    <dgm:pt modelId="{214EBD23-AF29-4021-8AF8-D0AC4377FC8A}" type="pres">
      <dgm:prSet presAssocID="{0DBA97B8-9CA9-4EC6-93EC-37D5F6B5F679}" presName="hierRoot2" presStyleCnt="0">
        <dgm:presLayoutVars>
          <dgm:hierBranch val="init"/>
        </dgm:presLayoutVars>
      </dgm:prSet>
      <dgm:spPr/>
    </dgm:pt>
    <dgm:pt modelId="{BDF138C0-0A52-4DB5-A1A2-3B19E5D1AD13}" type="pres">
      <dgm:prSet presAssocID="{0DBA97B8-9CA9-4EC6-93EC-37D5F6B5F679}" presName="rootComposite" presStyleCnt="0"/>
      <dgm:spPr/>
    </dgm:pt>
    <dgm:pt modelId="{E1AE5722-C52A-49A8-9718-9657C9777130}" type="pres">
      <dgm:prSet presAssocID="{0DBA97B8-9CA9-4EC6-93EC-37D5F6B5F679}" presName="rootText" presStyleLbl="node2" presStyleIdx="0" presStyleCnt="3" custLinFactNeighborX="64900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BB72B69F-3756-44BD-8FF0-716DC511AC43}" type="pres">
      <dgm:prSet presAssocID="{0DBA97B8-9CA9-4EC6-93EC-37D5F6B5F679}" presName="rootConnector" presStyleLbl="node2" presStyleIdx="0" presStyleCnt="3"/>
      <dgm:spPr/>
      <dgm:t>
        <a:bodyPr/>
        <a:lstStyle/>
        <a:p>
          <a:endParaRPr lang="en-IE"/>
        </a:p>
      </dgm:t>
    </dgm:pt>
    <dgm:pt modelId="{4D5C597E-09CF-40AC-9C42-67AB722082B6}" type="pres">
      <dgm:prSet presAssocID="{0DBA97B8-9CA9-4EC6-93EC-37D5F6B5F679}" presName="hierChild4" presStyleCnt="0"/>
      <dgm:spPr/>
    </dgm:pt>
    <dgm:pt modelId="{F0C4C348-BE03-4717-9D36-AC07BDCCD5AC}" type="pres">
      <dgm:prSet presAssocID="{0DBA97B8-9CA9-4EC6-93EC-37D5F6B5F679}" presName="hierChild5" presStyleCnt="0"/>
      <dgm:spPr/>
    </dgm:pt>
    <dgm:pt modelId="{E6A94D6A-3A30-4808-ACE0-A6C96C4E905B}" type="pres">
      <dgm:prSet presAssocID="{96AD8A0B-992C-461D-ABA2-7E180D2F8285}" presName="Name35" presStyleLbl="parChTrans1D2" presStyleIdx="1" presStyleCnt="3"/>
      <dgm:spPr/>
      <dgm:t>
        <a:bodyPr/>
        <a:lstStyle/>
        <a:p>
          <a:endParaRPr lang="en-IE"/>
        </a:p>
      </dgm:t>
    </dgm:pt>
    <dgm:pt modelId="{6A0FACB2-CA9E-4DF6-8AFA-1DD7D0B24FC2}" type="pres">
      <dgm:prSet presAssocID="{2A7381D4-0880-489A-9342-5CB6887E26C5}" presName="hierRoot2" presStyleCnt="0">
        <dgm:presLayoutVars>
          <dgm:hierBranch/>
        </dgm:presLayoutVars>
      </dgm:prSet>
      <dgm:spPr/>
    </dgm:pt>
    <dgm:pt modelId="{C7845752-E10B-42B9-83F9-931EAE85149D}" type="pres">
      <dgm:prSet presAssocID="{2A7381D4-0880-489A-9342-5CB6887E26C5}" presName="rootComposite" presStyleCnt="0"/>
      <dgm:spPr/>
    </dgm:pt>
    <dgm:pt modelId="{052B9DC6-3541-4F59-9069-EC8D3BF12093}" type="pres">
      <dgm:prSet presAssocID="{2A7381D4-0880-489A-9342-5CB6887E26C5}" presName="rootText" presStyleLbl="node2" presStyleIdx="1" presStyleCnt="3" custLinFactX="21780" custLinFactNeighborX="100000" custLinFactNeighborY="-1014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0004024E-4E2F-49E6-99FF-EEA22F5D4C80}" type="pres">
      <dgm:prSet presAssocID="{2A7381D4-0880-489A-9342-5CB6887E26C5}" presName="rootConnector" presStyleLbl="node2" presStyleIdx="1" presStyleCnt="3"/>
      <dgm:spPr/>
      <dgm:t>
        <a:bodyPr/>
        <a:lstStyle/>
        <a:p>
          <a:endParaRPr lang="en-IE"/>
        </a:p>
      </dgm:t>
    </dgm:pt>
    <dgm:pt modelId="{D96B5CF4-653B-45C6-B8A5-5E7DB459CABE}" type="pres">
      <dgm:prSet presAssocID="{2A7381D4-0880-489A-9342-5CB6887E26C5}" presName="hierChild4" presStyleCnt="0"/>
      <dgm:spPr/>
    </dgm:pt>
    <dgm:pt modelId="{54AA6BE0-511F-4260-B0AD-3590870CF3A2}" type="pres">
      <dgm:prSet presAssocID="{2A7381D4-0880-489A-9342-5CB6887E26C5}" presName="hierChild5" presStyleCnt="0"/>
      <dgm:spPr/>
    </dgm:pt>
    <dgm:pt modelId="{F1D589A0-8E89-4362-8FB8-91FCB927A979}" type="pres">
      <dgm:prSet presAssocID="{6B737694-F4B3-403E-B015-69DF491F8DA5}" presName="Name35" presStyleLbl="parChTrans1D2" presStyleIdx="2" presStyleCnt="3"/>
      <dgm:spPr/>
      <dgm:t>
        <a:bodyPr/>
        <a:lstStyle/>
        <a:p>
          <a:endParaRPr lang="en-IE"/>
        </a:p>
      </dgm:t>
    </dgm:pt>
    <dgm:pt modelId="{A047FAF8-77A2-4AA8-A38B-067EF1B585BE}" type="pres">
      <dgm:prSet presAssocID="{F2C36CE1-E7B3-4168-A474-FAFC5FFDA331}" presName="hierRoot2" presStyleCnt="0">
        <dgm:presLayoutVars>
          <dgm:hierBranch/>
        </dgm:presLayoutVars>
      </dgm:prSet>
      <dgm:spPr/>
    </dgm:pt>
    <dgm:pt modelId="{8636FB44-5DE0-4CD4-8C39-82E8A2F2442B}" type="pres">
      <dgm:prSet presAssocID="{F2C36CE1-E7B3-4168-A474-FAFC5FFDA331}" presName="rootComposite" presStyleCnt="0"/>
      <dgm:spPr/>
    </dgm:pt>
    <dgm:pt modelId="{8143F246-0A66-4651-B39C-3A44E23ACCF3}" type="pres">
      <dgm:prSet presAssocID="{F2C36CE1-E7B3-4168-A474-FAFC5FFDA331}" presName="rootText" presStyleLbl="node2" presStyleIdx="2" presStyleCnt="3" custLinFactX="79186" custLinFactNeighborX="100000" custLinFactNeighborY="-518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BC05637D-1B40-4874-B3E6-9FFDDEF75BB3}" type="pres">
      <dgm:prSet presAssocID="{F2C36CE1-E7B3-4168-A474-FAFC5FFDA331}" presName="rootConnector" presStyleLbl="node2" presStyleIdx="2" presStyleCnt="3"/>
      <dgm:spPr/>
      <dgm:t>
        <a:bodyPr/>
        <a:lstStyle/>
        <a:p>
          <a:endParaRPr lang="en-IE"/>
        </a:p>
      </dgm:t>
    </dgm:pt>
    <dgm:pt modelId="{E883B067-EC2A-4C5E-A6C1-EB8ECB3089B7}" type="pres">
      <dgm:prSet presAssocID="{F2C36CE1-E7B3-4168-A474-FAFC5FFDA331}" presName="hierChild4" presStyleCnt="0"/>
      <dgm:spPr/>
    </dgm:pt>
    <dgm:pt modelId="{CBBD321A-9BAC-42D2-9027-98D5CD5DCA5B}" type="pres">
      <dgm:prSet presAssocID="{DF795F1B-5606-4973-A4C3-35B7323EEFBD}" presName="Name35" presStyleLbl="parChTrans1D3" presStyleIdx="0" presStyleCnt="5"/>
      <dgm:spPr/>
      <dgm:t>
        <a:bodyPr/>
        <a:lstStyle/>
        <a:p>
          <a:endParaRPr lang="en-IE"/>
        </a:p>
      </dgm:t>
    </dgm:pt>
    <dgm:pt modelId="{CCD43A25-CAA0-4145-8094-E888CAF6168F}" type="pres">
      <dgm:prSet presAssocID="{E7A2BD50-E4D6-42B5-A1D3-F8E8DFA5A384}" presName="hierRoot2" presStyleCnt="0">
        <dgm:presLayoutVars>
          <dgm:hierBranch val="init"/>
        </dgm:presLayoutVars>
      </dgm:prSet>
      <dgm:spPr/>
    </dgm:pt>
    <dgm:pt modelId="{D85115BF-7B1D-45D6-A36E-B8CED31C1BAF}" type="pres">
      <dgm:prSet presAssocID="{E7A2BD50-E4D6-42B5-A1D3-F8E8DFA5A384}" presName="rootComposite" presStyleCnt="0"/>
      <dgm:spPr/>
    </dgm:pt>
    <dgm:pt modelId="{27F8C72A-0E15-4075-8378-869E088BDB1C}" type="pres">
      <dgm:prSet presAssocID="{E7A2BD50-E4D6-42B5-A1D3-F8E8DFA5A384}" presName="rootText" presStyleLbl="node3" presStyleIdx="0" presStyleCnt="5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864C4B28-505D-4522-AFD1-3FF03267170F}" type="pres">
      <dgm:prSet presAssocID="{E7A2BD50-E4D6-42B5-A1D3-F8E8DFA5A384}" presName="rootConnector" presStyleLbl="node3" presStyleIdx="0" presStyleCnt="5"/>
      <dgm:spPr/>
      <dgm:t>
        <a:bodyPr/>
        <a:lstStyle/>
        <a:p>
          <a:endParaRPr lang="en-IE"/>
        </a:p>
      </dgm:t>
    </dgm:pt>
    <dgm:pt modelId="{D81C06CF-E989-41D6-BDB2-AE5DBEC13A9E}" type="pres">
      <dgm:prSet presAssocID="{E7A2BD50-E4D6-42B5-A1D3-F8E8DFA5A384}" presName="hierChild4" presStyleCnt="0"/>
      <dgm:spPr/>
    </dgm:pt>
    <dgm:pt modelId="{C5D1C065-503D-47C3-9E69-494D3C39FD17}" type="pres">
      <dgm:prSet presAssocID="{E7A2BD50-E4D6-42B5-A1D3-F8E8DFA5A384}" presName="hierChild5" presStyleCnt="0"/>
      <dgm:spPr/>
    </dgm:pt>
    <dgm:pt modelId="{6A9D4842-03A6-418D-83B2-72257F7AD511}" type="pres">
      <dgm:prSet presAssocID="{AC9733BB-DD03-4DD2-8088-C780A8E32DAE}" presName="Name35" presStyleLbl="parChTrans1D3" presStyleIdx="1" presStyleCnt="5"/>
      <dgm:spPr/>
      <dgm:t>
        <a:bodyPr/>
        <a:lstStyle/>
        <a:p>
          <a:endParaRPr lang="en-IE"/>
        </a:p>
      </dgm:t>
    </dgm:pt>
    <dgm:pt modelId="{A7153ACC-9FB4-4700-B163-14BD461D4625}" type="pres">
      <dgm:prSet presAssocID="{832575BB-AC81-4613-832A-AB2F328D79D4}" presName="hierRoot2" presStyleCnt="0">
        <dgm:presLayoutVars>
          <dgm:hierBranch val="hang"/>
        </dgm:presLayoutVars>
      </dgm:prSet>
      <dgm:spPr/>
    </dgm:pt>
    <dgm:pt modelId="{E0CCA5A0-FB5A-433D-86C6-15CF7CBF3D9E}" type="pres">
      <dgm:prSet presAssocID="{832575BB-AC81-4613-832A-AB2F328D79D4}" presName="rootComposite" presStyleCnt="0"/>
      <dgm:spPr/>
    </dgm:pt>
    <dgm:pt modelId="{645E0E61-9FA3-468E-85F2-671C7932D27E}" type="pres">
      <dgm:prSet presAssocID="{832575BB-AC81-4613-832A-AB2F328D79D4}" presName="rootText" presStyleLbl="node3" presStyleIdx="1" presStyleCnt="5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2D551E3D-162B-4D18-9B6B-3ACA4A3AE951}" type="pres">
      <dgm:prSet presAssocID="{832575BB-AC81-4613-832A-AB2F328D79D4}" presName="rootConnector" presStyleLbl="node3" presStyleIdx="1" presStyleCnt="5"/>
      <dgm:spPr/>
      <dgm:t>
        <a:bodyPr/>
        <a:lstStyle/>
        <a:p>
          <a:endParaRPr lang="en-IE"/>
        </a:p>
      </dgm:t>
    </dgm:pt>
    <dgm:pt modelId="{2878EDFE-6CCF-413B-B3DF-6F5258F4F9A9}" type="pres">
      <dgm:prSet presAssocID="{832575BB-AC81-4613-832A-AB2F328D79D4}" presName="hierChild4" presStyleCnt="0"/>
      <dgm:spPr/>
    </dgm:pt>
    <dgm:pt modelId="{70FC6675-C522-42C2-A62E-79D224151A10}" type="pres">
      <dgm:prSet presAssocID="{832575BB-AC81-4613-832A-AB2F328D79D4}" presName="hierChild5" presStyleCnt="0"/>
      <dgm:spPr/>
    </dgm:pt>
    <dgm:pt modelId="{3496041B-6709-4EDE-8CE6-253FC54ABC28}" type="pres">
      <dgm:prSet presAssocID="{158CC0D3-634A-4AE9-8E79-AB6F85C21050}" presName="Name35" presStyleLbl="parChTrans1D3" presStyleIdx="2" presStyleCnt="5"/>
      <dgm:spPr/>
      <dgm:t>
        <a:bodyPr/>
        <a:lstStyle/>
        <a:p>
          <a:endParaRPr lang="en-IE"/>
        </a:p>
      </dgm:t>
    </dgm:pt>
    <dgm:pt modelId="{88AE146B-8742-4B5D-A2DA-3EB4695F514C}" type="pres">
      <dgm:prSet presAssocID="{E1FD90ED-1AD3-4D8C-9EED-448424FB13E2}" presName="hierRoot2" presStyleCnt="0">
        <dgm:presLayoutVars>
          <dgm:hierBranch val="init"/>
        </dgm:presLayoutVars>
      </dgm:prSet>
      <dgm:spPr/>
    </dgm:pt>
    <dgm:pt modelId="{8D778A15-D806-45BD-B089-2840E431A252}" type="pres">
      <dgm:prSet presAssocID="{E1FD90ED-1AD3-4D8C-9EED-448424FB13E2}" presName="rootComposite" presStyleCnt="0"/>
      <dgm:spPr/>
    </dgm:pt>
    <dgm:pt modelId="{C6ADB4CC-4B71-40E7-A8AE-482557BECDB5}" type="pres">
      <dgm:prSet presAssocID="{E1FD90ED-1AD3-4D8C-9EED-448424FB13E2}" presName="rootText" presStyleLbl="node3" presStyleIdx="2" presStyleCnt="5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E5D97F8A-DE1D-4F50-8A67-B82581894796}" type="pres">
      <dgm:prSet presAssocID="{E1FD90ED-1AD3-4D8C-9EED-448424FB13E2}" presName="rootConnector" presStyleLbl="node3" presStyleIdx="2" presStyleCnt="5"/>
      <dgm:spPr/>
      <dgm:t>
        <a:bodyPr/>
        <a:lstStyle/>
        <a:p>
          <a:endParaRPr lang="en-IE"/>
        </a:p>
      </dgm:t>
    </dgm:pt>
    <dgm:pt modelId="{8D94AE47-1ABB-42AA-929F-7DD68E5C4222}" type="pres">
      <dgm:prSet presAssocID="{E1FD90ED-1AD3-4D8C-9EED-448424FB13E2}" presName="hierChild4" presStyleCnt="0"/>
      <dgm:spPr/>
    </dgm:pt>
    <dgm:pt modelId="{79D6B113-0961-4468-BC04-1EC537314ECD}" type="pres">
      <dgm:prSet presAssocID="{E1FD90ED-1AD3-4D8C-9EED-448424FB13E2}" presName="hierChild5" presStyleCnt="0"/>
      <dgm:spPr/>
    </dgm:pt>
    <dgm:pt modelId="{4F8C8A23-531D-46DD-B86E-64C423ADA5A9}" type="pres">
      <dgm:prSet presAssocID="{C309A284-228D-4B20-8A01-6421C7037CF2}" presName="Name35" presStyleLbl="parChTrans1D3" presStyleIdx="3" presStyleCnt="5"/>
      <dgm:spPr/>
      <dgm:t>
        <a:bodyPr/>
        <a:lstStyle/>
        <a:p>
          <a:endParaRPr lang="en-IE"/>
        </a:p>
      </dgm:t>
    </dgm:pt>
    <dgm:pt modelId="{B4C30ECC-CEC8-4A49-A8A1-B70B941E3F4B}" type="pres">
      <dgm:prSet presAssocID="{8316C29A-F71C-49FF-B363-EA22A05AAE0A}" presName="hierRoot2" presStyleCnt="0">
        <dgm:presLayoutVars>
          <dgm:hierBranch val="init"/>
        </dgm:presLayoutVars>
      </dgm:prSet>
      <dgm:spPr/>
    </dgm:pt>
    <dgm:pt modelId="{CD631966-41B3-446C-8C1B-A693A6DF2CF0}" type="pres">
      <dgm:prSet presAssocID="{8316C29A-F71C-49FF-B363-EA22A05AAE0A}" presName="rootComposite" presStyleCnt="0"/>
      <dgm:spPr/>
    </dgm:pt>
    <dgm:pt modelId="{FA2653DC-A5A3-412D-8568-A16D2B113367}" type="pres">
      <dgm:prSet presAssocID="{8316C29A-F71C-49FF-B363-EA22A05AAE0A}" presName="rootText" presStyleLbl="node3" presStyleIdx="3" presStyleCnt="5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D613FF08-475F-4205-84CF-FC6188EE43E4}" type="pres">
      <dgm:prSet presAssocID="{8316C29A-F71C-49FF-B363-EA22A05AAE0A}" presName="rootConnector" presStyleLbl="node3" presStyleIdx="3" presStyleCnt="5"/>
      <dgm:spPr/>
      <dgm:t>
        <a:bodyPr/>
        <a:lstStyle/>
        <a:p>
          <a:endParaRPr lang="en-IE"/>
        </a:p>
      </dgm:t>
    </dgm:pt>
    <dgm:pt modelId="{CEB2AC7D-D756-41AB-B682-F3D74AE32ACF}" type="pres">
      <dgm:prSet presAssocID="{8316C29A-F71C-49FF-B363-EA22A05AAE0A}" presName="hierChild4" presStyleCnt="0"/>
      <dgm:spPr/>
    </dgm:pt>
    <dgm:pt modelId="{53019A48-9071-42B1-AF8B-45CE43959904}" type="pres">
      <dgm:prSet presAssocID="{8316C29A-F71C-49FF-B363-EA22A05AAE0A}" presName="hierChild5" presStyleCnt="0"/>
      <dgm:spPr/>
    </dgm:pt>
    <dgm:pt modelId="{529F1382-BF72-476E-8125-D082486BB26D}" type="pres">
      <dgm:prSet presAssocID="{0CDB84B0-5134-493D-87FD-C28F0B79E16E}" presName="Name35" presStyleLbl="parChTrans1D3" presStyleIdx="4" presStyleCnt="5"/>
      <dgm:spPr/>
      <dgm:t>
        <a:bodyPr/>
        <a:lstStyle/>
        <a:p>
          <a:endParaRPr lang="en-IE"/>
        </a:p>
      </dgm:t>
    </dgm:pt>
    <dgm:pt modelId="{DD95180B-EDFC-4C88-A7F7-216596E785CE}" type="pres">
      <dgm:prSet presAssocID="{2E65E401-8F2F-48B5-86E0-35129C179565}" presName="hierRoot2" presStyleCnt="0">
        <dgm:presLayoutVars>
          <dgm:hierBranch val="init"/>
        </dgm:presLayoutVars>
      </dgm:prSet>
      <dgm:spPr/>
    </dgm:pt>
    <dgm:pt modelId="{B3B6662B-B48D-4DA1-83DF-171A13B570F2}" type="pres">
      <dgm:prSet presAssocID="{2E65E401-8F2F-48B5-86E0-35129C179565}" presName="rootComposite" presStyleCnt="0"/>
      <dgm:spPr/>
    </dgm:pt>
    <dgm:pt modelId="{98D7EF80-F2F4-4B42-8954-8020DA21F030}" type="pres">
      <dgm:prSet presAssocID="{2E65E401-8F2F-48B5-86E0-35129C179565}" presName="rootText" presStyleLbl="node3" presStyleIdx="4" presStyleCnt="5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889DCFC3-4B3B-4064-8367-31D6E80983EB}" type="pres">
      <dgm:prSet presAssocID="{2E65E401-8F2F-48B5-86E0-35129C179565}" presName="rootConnector" presStyleLbl="node3" presStyleIdx="4" presStyleCnt="5"/>
      <dgm:spPr/>
      <dgm:t>
        <a:bodyPr/>
        <a:lstStyle/>
        <a:p>
          <a:endParaRPr lang="en-IE"/>
        </a:p>
      </dgm:t>
    </dgm:pt>
    <dgm:pt modelId="{0D7C002F-A602-40A0-B466-E8B3D6F9359A}" type="pres">
      <dgm:prSet presAssocID="{2E65E401-8F2F-48B5-86E0-35129C179565}" presName="hierChild4" presStyleCnt="0"/>
      <dgm:spPr/>
    </dgm:pt>
    <dgm:pt modelId="{72E65438-4C7F-4223-9E60-CC28DB2347FA}" type="pres">
      <dgm:prSet presAssocID="{2E65E401-8F2F-48B5-86E0-35129C179565}" presName="hierChild5" presStyleCnt="0"/>
      <dgm:spPr/>
    </dgm:pt>
    <dgm:pt modelId="{5DC4C52D-54CB-4591-98A4-078F0002A301}" type="pres">
      <dgm:prSet presAssocID="{F2C36CE1-E7B3-4168-A474-FAFC5FFDA331}" presName="hierChild5" presStyleCnt="0"/>
      <dgm:spPr/>
    </dgm:pt>
    <dgm:pt modelId="{E45FD5DC-54A3-47BF-A38E-6FB27F6A6844}" type="pres">
      <dgm:prSet presAssocID="{1DCEDF10-3A68-4531-B848-53F45A2C9C06}" presName="hierChild3" presStyleCnt="0"/>
      <dgm:spPr/>
    </dgm:pt>
  </dgm:ptLst>
  <dgm:cxnLst>
    <dgm:cxn modelId="{25A73C77-A499-4F26-ABCD-89FF3A2E2695}" type="presOf" srcId="{2E65E401-8F2F-48B5-86E0-35129C179565}" destId="{98D7EF80-F2F4-4B42-8954-8020DA21F030}" srcOrd="0" destOrd="0" presId="urn:microsoft.com/office/officeart/2005/8/layout/orgChart1"/>
    <dgm:cxn modelId="{EA63B2C5-2601-4435-B216-998D7E7F9269}" srcId="{1DCEDF10-3A68-4531-B848-53F45A2C9C06}" destId="{0DBA97B8-9CA9-4EC6-93EC-37D5F6B5F679}" srcOrd="0" destOrd="0" parTransId="{C2B20A8C-A940-4730-8B98-FBF9B773E9B8}" sibTransId="{2AA6150D-4A29-459D-988A-7EAACBDE9A44}"/>
    <dgm:cxn modelId="{64101565-B54C-4DA2-A8E3-A68B99A89F0C}" type="presOf" srcId="{F2C36CE1-E7B3-4168-A474-FAFC5FFDA331}" destId="{8143F246-0A66-4651-B39C-3A44E23ACCF3}" srcOrd="0" destOrd="0" presId="urn:microsoft.com/office/officeart/2005/8/layout/orgChart1"/>
    <dgm:cxn modelId="{AAF05F89-F472-493B-8B5A-29E220B41FEB}" type="presOf" srcId="{96AD8A0B-992C-461D-ABA2-7E180D2F8285}" destId="{E6A94D6A-3A30-4808-ACE0-A6C96C4E905B}" srcOrd="0" destOrd="0" presId="urn:microsoft.com/office/officeart/2005/8/layout/orgChart1"/>
    <dgm:cxn modelId="{F175170F-913D-43A9-A814-5532DB1B5CC1}" type="presOf" srcId="{2E65E401-8F2F-48B5-86E0-35129C179565}" destId="{889DCFC3-4B3B-4064-8367-31D6E80983EB}" srcOrd="1" destOrd="0" presId="urn:microsoft.com/office/officeart/2005/8/layout/orgChart1"/>
    <dgm:cxn modelId="{7A949118-74C3-4172-BE47-3C1B22EEBADD}" type="presOf" srcId="{E1FD90ED-1AD3-4D8C-9EED-448424FB13E2}" destId="{C6ADB4CC-4B71-40E7-A8AE-482557BECDB5}" srcOrd="0" destOrd="0" presId="urn:microsoft.com/office/officeart/2005/8/layout/orgChart1"/>
    <dgm:cxn modelId="{0500FA05-07D6-4680-8B15-37B91F5A8519}" type="presOf" srcId="{8316C29A-F71C-49FF-B363-EA22A05AAE0A}" destId="{D613FF08-475F-4205-84CF-FC6188EE43E4}" srcOrd="1" destOrd="0" presId="urn:microsoft.com/office/officeart/2005/8/layout/orgChart1"/>
    <dgm:cxn modelId="{6CA3C307-5999-4E23-AA55-D3E1831AB1ED}" srcId="{F2C36CE1-E7B3-4168-A474-FAFC5FFDA331}" destId="{E1FD90ED-1AD3-4D8C-9EED-448424FB13E2}" srcOrd="2" destOrd="0" parTransId="{158CC0D3-634A-4AE9-8E79-AB6F85C21050}" sibTransId="{7C9BE878-1E53-46B4-B3BD-773D5A9DE75C}"/>
    <dgm:cxn modelId="{86047450-F335-48E9-B84D-24A11F0A20E7}" type="presOf" srcId="{0CDB84B0-5134-493D-87FD-C28F0B79E16E}" destId="{529F1382-BF72-476E-8125-D082486BB26D}" srcOrd="0" destOrd="0" presId="urn:microsoft.com/office/officeart/2005/8/layout/orgChart1"/>
    <dgm:cxn modelId="{F4852205-4A53-4AF0-8DBA-5679B3186518}" type="presOf" srcId="{AC9733BB-DD03-4DD2-8088-C780A8E32DAE}" destId="{6A9D4842-03A6-418D-83B2-72257F7AD511}" srcOrd="0" destOrd="0" presId="urn:microsoft.com/office/officeart/2005/8/layout/orgChart1"/>
    <dgm:cxn modelId="{666F9C86-071B-4768-BAFA-13BC4B6E7C18}" type="presOf" srcId="{E1FD90ED-1AD3-4D8C-9EED-448424FB13E2}" destId="{E5D97F8A-DE1D-4F50-8A67-B82581894796}" srcOrd="1" destOrd="0" presId="urn:microsoft.com/office/officeart/2005/8/layout/orgChart1"/>
    <dgm:cxn modelId="{5A826D98-D5DA-4E0C-91AF-1683201E0D60}" type="presOf" srcId="{2A7381D4-0880-489A-9342-5CB6887E26C5}" destId="{0004024E-4E2F-49E6-99FF-EEA22F5D4C80}" srcOrd="1" destOrd="0" presId="urn:microsoft.com/office/officeart/2005/8/layout/orgChart1"/>
    <dgm:cxn modelId="{4DBE42A7-7329-40D7-9057-7D817F3BCA6D}" type="presOf" srcId="{158CC0D3-634A-4AE9-8E79-AB6F85C21050}" destId="{3496041B-6709-4EDE-8CE6-253FC54ABC28}" srcOrd="0" destOrd="0" presId="urn:microsoft.com/office/officeart/2005/8/layout/orgChart1"/>
    <dgm:cxn modelId="{DEA5ABC9-A43A-4288-BF23-81F6396B65F0}" srcId="{1DCEDF10-3A68-4531-B848-53F45A2C9C06}" destId="{F2C36CE1-E7B3-4168-A474-FAFC5FFDA331}" srcOrd="2" destOrd="0" parTransId="{6B737694-F4B3-403E-B015-69DF491F8DA5}" sibTransId="{EBBC8008-5E8A-4E3D-B188-9B7A5C893FA6}"/>
    <dgm:cxn modelId="{F2DD6995-CB87-4B59-B9CB-6FDF2CD45D5E}" type="presOf" srcId="{DF795F1B-5606-4973-A4C3-35B7323EEFBD}" destId="{CBBD321A-9BAC-42D2-9027-98D5CD5DCA5B}" srcOrd="0" destOrd="0" presId="urn:microsoft.com/office/officeart/2005/8/layout/orgChart1"/>
    <dgm:cxn modelId="{BA37D9E4-E1D1-46C0-AA8C-CC18466F1AA6}" type="presOf" srcId="{F2C36CE1-E7B3-4168-A474-FAFC5FFDA331}" destId="{BC05637D-1B40-4874-B3E6-9FFDDEF75BB3}" srcOrd="1" destOrd="0" presId="urn:microsoft.com/office/officeart/2005/8/layout/orgChart1"/>
    <dgm:cxn modelId="{C5A1B156-5317-47BE-93A0-5D4884A8F38B}" srcId="{F2C36CE1-E7B3-4168-A474-FAFC5FFDA331}" destId="{832575BB-AC81-4613-832A-AB2F328D79D4}" srcOrd="1" destOrd="0" parTransId="{AC9733BB-DD03-4DD2-8088-C780A8E32DAE}" sibTransId="{15BE435F-5236-497E-8A21-C9292045E1AE}"/>
    <dgm:cxn modelId="{68C912D9-FE00-4E80-959F-023B23566591}" type="presOf" srcId="{0DBA97B8-9CA9-4EC6-93EC-37D5F6B5F679}" destId="{E1AE5722-C52A-49A8-9718-9657C9777130}" srcOrd="0" destOrd="0" presId="urn:microsoft.com/office/officeart/2005/8/layout/orgChart1"/>
    <dgm:cxn modelId="{4EC5D513-4809-4FC7-B4DE-D97C7186F56D}" type="presOf" srcId="{8316C29A-F71C-49FF-B363-EA22A05AAE0A}" destId="{FA2653DC-A5A3-412D-8568-A16D2B113367}" srcOrd="0" destOrd="0" presId="urn:microsoft.com/office/officeart/2005/8/layout/orgChart1"/>
    <dgm:cxn modelId="{1530DEA1-C820-4CA7-8F9D-94A33D2A9B79}" type="presOf" srcId="{832575BB-AC81-4613-832A-AB2F328D79D4}" destId="{2D551E3D-162B-4D18-9B6B-3ACA4A3AE951}" srcOrd="1" destOrd="0" presId="urn:microsoft.com/office/officeart/2005/8/layout/orgChart1"/>
    <dgm:cxn modelId="{B2DBFE1F-9971-41EC-A237-BCFDF033B6FF}" type="presOf" srcId="{E7A2BD50-E4D6-42B5-A1D3-F8E8DFA5A384}" destId="{864C4B28-505D-4522-AFD1-3FF03267170F}" srcOrd="1" destOrd="0" presId="urn:microsoft.com/office/officeart/2005/8/layout/orgChart1"/>
    <dgm:cxn modelId="{A687EFCF-C62E-45C4-9831-5FCDB6BFE320}" type="presOf" srcId="{E7A2BD50-E4D6-42B5-A1D3-F8E8DFA5A384}" destId="{27F8C72A-0E15-4075-8378-869E088BDB1C}" srcOrd="0" destOrd="0" presId="urn:microsoft.com/office/officeart/2005/8/layout/orgChart1"/>
    <dgm:cxn modelId="{D6E52699-86FF-481B-BBD8-EE3C4E8B9E7F}" type="presOf" srcId="{2EB0D86B-12DB-4F67-83B4-83376F4D3987}" destId="{315F026C-5192-4325-B142-5354D42C9469}" srcOrd="0" destOrd="0" presId="urn:microsoft.com/office/officeart/2005/8/layout/orgChart1"/>
    <dgm:cxn modelId="{0247A467-066C-4294-A7D1-4FE1A439B90F}" type="presOf" srcId="{1DCEDF10-3A68-4531-B848-53F45A2C9C06}" destId="{B36DA23F-F50D-4A79-AC93-54D5A5A65993}" srcOrd="1" destOrd="0" presId="urn:microsoft.com/office/officeart/2005/8/layout/orgChart1"/>
    <dgm:cxn modelId="{278385BC-7BC6-42F4-9EDD-2EDAE0DB6CE3}" type="presOf" srcId="{1DCEDF10-3A68-4531-B848-53F45A2C9C06}" destId="{7979EAB6-5BF1-4C80-A805-BA1BFAC7673A}" srcOrd="0" destOrd="0" presId="urn:microsoft.com/office/officeart/2005/8/layout/orgChart1"/>
    <dgm:cxn modelId="{2A6B444C-D603-43BA-A04A-5FBBBDFE8D95}" srcId="{F2C36CE1-E7B3-4168-A474-FAFC5FFDA331}" destId="{2E65E401-8F2F-48B5-86E0-35129C179565}" srcOrd="4" destOrd="0" parTransId="{0CDB84B0-5134-493D-87FD-C28F0B79E16E}" sibTransId="{436DC720-747C-43F9-A108-B1BFD0C28A0E}"/>
    <dgm:cxn modelId="{62E60832-81DC-43D6-B783-C82E301CD5CA}" srcId="{2EB0D86B-12DB-4F67-83B4-83376F4D3987}" destId="{1DCEDF10-3A68-4531-B848-53F45A2C9C06}" srcOrd="0" destOrd="0" parTransId="{5DE31C3C-0C67-4907-AAA1-B0C52CE58ADE}" sibTransId="{CB27DAEB-0D78-4779-9C32-FDFFCFC7E5D6}"/>
    <dgm:cxn modelId="{C6DB73BD-6813-42DF-8112-7728FC9A3FF9}" type="presOf" srcId="{2A7381D4-0880-489A-9342-5CB6887E26C5}" destId="{052B9DC6-3541-4F59-9069-EC8D3BF12093}" srcOrd="0" destOrd="0" presId="urn:microsoft.com/office/officeart/2005/8/layout/orgChart1"/>
    <dgm:cxn modelId="{C53F91ED-45AD-455F-9AA4-0C2AE882305E}" srcId="{1DCEDF10-3A68-4531-B848-53F45A2C9C06}" destId="{2A7381D4-0880-489A-9342-5CB6887E26C5}" srcOrd="1" destOrd="0" parTransId="{96AD8A0B-992C-461D-ABA2-7E180D2F8285}" sibTransId="{AF293705-E2EC-47CE-B30B-25D430181ED5}"/>
    <dgm:cxn modelId="{5E98A4CC-564D-4A48-974A-752C219AD0A0}" type="presOf" srcId="{C309A284-228D-4B20-8A01-6421C7037CF2}" destId="{4F8C8A23-531D-46DD-B86E-64C423ADA5A9}" srcOrd="0" destOrd="0" presId="urn:microsoft.com/office/officeart/2005/8/layout/orgChart1"/>
    <dgm:cxn modelId="{EC0A92AD-81FB-4927-8A5B-9D1F62D5687F}" srcId="{F2C36CE1-E7B3-4168-A474-FAFC5FFDA331}" destId="{8316C29A-F71C-49FF-B363-EA22A05AAE0A}" srcOrd="3" destOrd="0" parTransId="{C309A284-228D-4B20-8A01-6421C7037CF2}" sibTransId="{014B67FF-33AA-412E-B680-540590331740}"/>
    <dgm:cxn modelId="{D3742806-793E-4C86-BF65-9D105B09FF69}" srcId="{F2C36CE1-E7B3-4168-A474-FAFC5FFDA331}" destId="{E7A2BD50-E4D6-42B5-A1D3-F8E8DFA5A384}" srcOrd="0" destOrd="0" parTransId="{DF795F1B-5606-4973-A4C3-35B7323EEFBD}" sibTransId="{5529055C-80E8-4F90-A571-2F15D2256FA3}"/>
    <dgm:cxn modelId="{8F390243-C0E2-44EB-A7C7-AFC6BFBFAFCA}" type="presOf" srcId="{832575BB-AC81-4613-832A-AB2F328D79D4}" destId="{645E0E61-9FA3-468E-85F2-671C7932D27E}" srcOrd="0" destOrd="0" presId="urn:microsoft.com/office/officeart/2005/8/layout/orgChart1"/>
    <dgm:cxn modelId="{01077656-5857-431B-860A-FE176D5AB473}" type="presOf" srcId="{6B737694-F4B3-403E-B015-69DF491F8DA5}" destId="{F1D589A0-8E89-4362-8FB8-91FCB927A979}" srcOrd="0" destOrd="0" presId="urn:microsoft.com/office/officeart/2005/8/layout/orgChart1"/>
    <dgm:cxn modelId="{C0439F6D-F7EE-4ACA-8995-0E2EFB8670A6}" type="presOf" srcId="{0DBA97B8-9CA9-4EC6-93EC-37D5F6B5F679}" destId="{BB72B69F-3756-44BD-8FF0-716DC511AC43}" srcOrd="1" destOrd="0" presId="urn:microsoft.com/office/officeart/2005/8/layout/orgChart1"/>
    <dgm:cxn modelId="{86DDB886-5709-4924-931D-24985A5F2B3D}" type="presOf" srcId="{C2B20A8C-A940-4730-8B98-FBF9B773E9B8}" destId="{2B469BDB-3899-4A41-8D2B-3C75E93409F9}" srcOrd="0" destOrd="0" presId="urn:microsoft.com/office/officeart/2005/8/layout/orgChart1"/>
    <dgm:cxn modelId="{E25AB023-693D-4415-B70C-0AAA53E93923}" type="presParOf" srcId="{315F026C-5192-4325-B142-5354D42C9469}" destId="{E4AD7B93-4029-45AF-A384-4A7738DE86DE}" srcOrd="0" destOrd="0" presId="urn:microsoft.com/office/officeart/2005/8/layout/orgChart1"/>
    <dgm:cxn modelId="{B94667E4-EB21-4B3F-8CAC-A3C0689261B7}" type="presParOf" srcId="{E4AD7B93-4029-45AF-A384-4A7738DE86DE}" destId="{01DD4A53-FD75-4EE1-B35A-4F7D444D7AA0}" srcOrd="0" destOrd="0" presId="urn:microsoft.com/office/officeart/2005/8/layout/orgChart1"/>
    <dgm:cxn modelId="{7D998F19-E8A3-44D7-97AB-203E483B7A21}" type="presParOf" srcId="{01DD4A53-FD75-4EE1-B35A-4F7D444D7AA0}" destId="{7979EAB6-5BF1-4C80-A805-BA1BFAC7673A}" srcOrd="0" destOrd="0" presId="urn:microsoft.com/office/officeart/2005/8/layout/orgChart1"/>
    <dgm:cxn modelId="{4DAD2938-820D-4481-A979-BA51B59641A0}" type="presParOf" srcId="{01DD4A53-FD75-4EE1-B35A-4F7D444D7AA0}" destId="{B36DA23F-F50D-4A79-AC93-54D5A5A65993}" srcOrd="1" destOrd="0" presId="urn:microsoft.com/office/officeart/2005/8/layout/orgChart1"/>
    <dgm:cxn modelId="{616B69AF-A3FD-492A-BA0F-B915B2CDF0C2}" type="presParOf" srcId="{E4AD7B93-4029-45AF-A384-4A7738DE86DE}" destId="{F0C61EE1-577E-4D37-AA69-F6EC00444E5E}" srcOrd="1" destOrd="0" presId="urn:microsoft.com/office/officeart/2005/8/layout/orgChart1"/>
    <dgm:cxn modelId="{DB0D4C1E-BC68-42F1-AC0B-BE2AD85F49B5}" type="presParOf" srcId="{F0C61EE1-577E-4D37-AA69-F6EC00444E5E}" destId="{2B469BDB-3899-4A41-8D2B-3C75E93409F9}" srcOrd="0" destOrd="0" presId="urn:microsoft.com/office/officeart/2005/8/layout/orgChart1"/>
    <dgm:cxn modelId="{BE1DE291-2162-4903-9821-7239332643E5}" type="presParOf" srcId="{F0C61EE1-577E-4D37-AA69-F6EC00444E5E}" destId="{214EBD23-AF29-4021-8AF8-D0AC4377FC8A}" srcOrd="1" destOrd="0" presId="urn:microsoft.com/office/officeart/2005/8/layout/orgChart1"/>
    <dgm:cxn modelId="{2CFB2AAA-027B-4B71-91FE-F4E5AA52AE04}" type="presParOf" srcId="{214EBD23-AF29-4021-8AF8-D0AC4377FC8A}" destId="{BDF138C0-0A52-4DB5-A1A2-3B19E5D1AD13}" srcOrd="0" destOrd="0" presId="urn:microsoft.com/office/officeart/2005/8/layout/orgChart1"/>
    <dgm:cxn modelId="{C47FBFB0-672E-4ED7-870D-D456D6BCB159}" type="presParOf" srcId="{BDF138C0-0A52-4DB5-A1A2-3B19E5D1AD13}" destId="{E1AE5722-C52A-49A8-9718-9657C9777130}" srcOrd="0" destOrd="0" presId="urn:microsoft.com/office/officeart/2005/8/layout/orgChart1"/>
    <dgm:cxn modelId="{0B2E4443-96B3-47C1-BDED-F1D629BD705A}" type="presParOf" srcId="{BDF138C0-0A52-4DB5-A1A2-3B19E5D1AD13}" destId="{BB72B69F-3756-44BD-8FF0-716DC511AC43}" srcOrd="1" destOrd="0" presId="urn:microsoft.com/office/officeart/2005/8/layout/orgChart1"/>
    <dgm:cxn modelId="{6BA22136-91FC-4BA5-A979-04E3F346939A}" type="presParOf" srcId="{214EBD23-AF29-4021-8AF8-D0AC4377FC8A}" destId="{4D5C597E-09CF-40AC-9C42-67AB722082B6}" srcOrd="1" destOrd="0" presId="urn:microsoft.com/office/officeart/2005/8/layout/orgChart1"/>
    <dgm:cxn modelId="{5B54C70A-A364-4682-B678-142454DFD585}" type="presParOf" srcId="{214EBD23-AF29-4021-8AF8-D0AC4377FC8A}" destId="{F0C4C348-BE03-4717-9D36-AC07BDCCD5AC}" srcOrd="2" destOrd="0" presId="urn:microsoft.com/office/officeart/2005/8/layout/orgChart1"/>
    <dgm:cxn modelId="{35635539-F90B-4C5A-A9A8-660C25E74F35}" type="presParOf" srcId="{F0C61EE1-577E-4D37-AA69-F6EC00444E5E}" destId="{E6A94D6A-3A30-4808-ACE0-A6C96C4E905B}" srcOrd="2" destOrd="0" presId="urn:microsoft.com/office/officeart/2005/8/layout/orgChart1"/>
    <dgm:cxn modelId="{7E6D8A02-0EF6-496D-8E93-57A77B6E3210}" type="presParOf" srcId="{F0C61EE1-577E-4D37-AA69-F6EC00444E5E}" destId="{6A0FACB2-CA9E-4DF6-8AFA-1DD7D0B24FC2}" srcOrd="3" destOrd="0" presId="urn:microsoft.com/office/officeart/2005/8/layout/orgChart1"/>
    <dgm:cxn modelId="{616950E3-2A9F-4A81-B9A3-6B9965E8773D}" type="presParOf" srcId="{6A0FACB2-CA9E-4DF6-8AFA-1DD7D0B24FC2}" destId="{C7845752-E10B-42B9-83F9-931EAE85149D}" srcOrd="0" destOrd="0" presId="urn:microsoft.com/office/officeart/2005/8/layout/orgChart1"/>
    <dgm:cxn modelId="{A1B387E4-7CA3-494C-9757-54180AF879F3}" type="presParOf" srcId="{C7845752-E10B-42B9-83F9-931EAE85149D}" destId="{052B9DC6-3541-4F59-9069-EC8D3BF12093}" srcOrd="0" destOrd="0" presId="urn:microsoft.com/office/officeart/2005/8/layout/orgChart1"/>
    <dgm:cxn modelId="{3F6FD1F9-5DC6-4E51-BFB0-AEF62184DF56}" type="presParOf" srcId="{C7845752-E10B-42B9-83F9-931EAE85149D}" destId="{0004024E-4E2F-49E6-99FF-EEA22F5D4C80}" srcOrd="1" destOrd="0" presId="urn:microsoft.com/office/officeart/2005/8/layout/orgChart1"/>
    <dgm:cxn modelId="{47A83DD7-2165-4B92-A47C-E1357D8811BA}" type="presParOf" srcId="{6A0FACB2-CA9E-4DF6-8AFA-1DD7D0B24FC2}" destId="{D96B5CF4-653B-45C6-B8A5-5E7DB459CABE}" srcOrd="1" destOrd="0" presId="urn:microsoft.com/office/officeart/2005/8/layout/orgChart1"/>
    <dgm:cxn modelId="{1F010ECB-1C22-4E2C-8D52-2B8252383A16}" type="presParOf" srcId="{6A0FACB2-CA9E-4DF6-8AFA-1DD7D0B24FC2}" destId="{54AA6BE0-511F-4260-B0AD-3590870CF3A2}" srcOrd="2" destOrd="0" presId="urn:microsoft.com/office/officeart/2005/8/layout/orgChart1"/>
    <dgm:cxn modelId="{A865995A-AAD8-474B-9C27-FC5C793884EF}" type="presParOf" srcId="{F0C61EE1-577E-4D37-AA69-F6EC00444E5E}" destId="{F1D589A0-8E89-4362-8FB8-91FCB927A979}" srcOrd="4" destOrd="0" presId="urn:microsoft.com/office/officeart/2005/8/layout/orgChart1"/>
    <dgm:cxn modelId="{105224B8-C8CE-468C-AB58-EE04D3605E69}" type="presParOf" srcId="{F0C61EE1-577E-4D37-AA69-F6EC00444E5E}" destId="{A047FAF8-77A2-4AA8-A38B-067EF1B585BE}" srcOrd="5" destOrd="0" presId="urn:microsoft.com/office/officeart/2005/8/layout/orgChart1"/>
    <dgm:cxn modelId="{5C001229-D9C2-494E-ADB3-6431E326A539}" type="presParOf" srcId="{A047FAF8-77A2-4AA8-A38B-067EF1B585BE}" destId="{8636FB44-5DE0-4CD4-8C39-82E8A2F2442B}" srcOrd="0" destOrd="0" presId="urn:microsoft.com/office/officeart/2005/8/layout/orgChart1"/>
    <dgm:cxn modelId="{FD636500-DE76-42F7-AD2A-DD04BDEBC378}" type="presParOf" srcId="{8636FB44-5DE0-4CD4-8C39-82E8A2F2442B}" destId="{8143F246-0A66-4651-B39C-3A44E23ACCF3}" srcOrd="0" destOrd="0" presId="urn:microsoft.com/office/officeart/2005/8/layout/orgChart1"/>
    <dgm:cxn modelId="{6768C41E-6984-4F88-8759-88911C42413E}" type="presParOf" srcId="{8636FB44-5DE0-4CD4-8C39-82E8A2F2442B}" destId="{BC05637D-1B40-4874-B3E6-9FFDDEF75BB3}" srcOrd="1" destOrd="0" presId="urn:microsoft.com/office/officeart/2005/8/layout/orgChart1"/>
    <dgm:cxn modelId="{BFA7A027-9590-455C-8AD6-C01485C9AA72}" type="presParOf" srcId="{A047FAF8-77A2-4AA8-A38B-067EF1B585BE}" destId="{E883B067-EC2A-4C5E-A6C1-EB8ECB3089B7}" srcOrd="1" destOrd="0" presId="urn:microsoft.com/office/officeart/2005/8/layout/orgChart1"/>
    <dgm:cxn modelId="{678C469D-96B7-4275-B7B3-857A84802F2E}" type="presParOf" srcId="{E883B067-EC2A-4C5E-A6C1-EB8ECB3089B7}" destId="{CBBD321A-9BAC-42D2-9027-98D5CD5DCA5B}" srcOrd="0" destOrd="0" presId="urn:microsoft.com/office/officeart/2005/8/layout/orgChart1"/>
    <dgm:cxn modelId="{7B799A52-C3B4-4FF7-A1FC-E76D6BB82AAC}" type="presParOf" srcId="{E883B067-EC2A-4C5E-A6C1-EB8ECB3089B7}" destId="{CCD43A25-CAA0-4145-8094-E888CAF6168F}" srcOrd="1" destOrd="0" presId="urn:microsoft.com/office/officeart/2005/8/layout/orgChart1"/>
    <dgm:cxn modelId="{F84BBD12-0A74-4FA9-9BBE-A69CA659F908}" type="presParOf" srcId="{CCD43A25-CAA0-4145-8094-E888CAF6168F}" destId="{D85115BF-7B1D-45D6-A36E-B8CED31C1BAF}" srcOrd="0" destOrd="0" presId="urn:microsoft.com/office/officeart/2005/8/layout/orgChart1"/>
    <dgm:cxn modelId="{7D857A60-827D-47AB-BB0D-B90B264538D2}" type="presParOf" srcId="{D85115BF-7B1D-45D6-A36E-B8CED31C1BAF}" destId="{27F8C72A-0E15-4075-8378-869E088BDB1C}" srcOrd="0" destOrd="0" presId="urn:microsoft.com/office/officeart/2005/8/layout/orgChart1"/>
    <dgm:cxn modelId="{27A75167-608C-4FB4-BEE7-ABC47C67E27C}" type="presParOf" srcId="{D85115BF-7B1D-45D6-A36E-B8CED31C1BAF}" destId="{864C4B28-505D-4522-AFD1-3FF03267170F}" srcOrd="1" destOrd="0" presId="urn:microsoft.com/office/officeart/2005/8/layout/orgChart1"/>
    <dgm:cxn modelId="{268B1BD9-3AD9-41BA-83F5-4ACA0C7563CC}" type="presParOf" srcId="{CCD43A25-CAA0-4145-8094-E888CAF6168F}" destId="{D81C06CF-E989-41D6-BDB2-AE5DBEC13A9E}" srcOrd="1" destOrd="0" presId="urn:microsoft.com/office/officeart/2005/8/layout/orgChart1"/>
    <dgm:cxn modelId="{2C42FD18-F5F7-4D86-A423-9264CA5F4419}" type="presParOf" srcId="{CCD43A25-CAA0-4145-8094-E888CAF6168F}" destId="{C5D1C065-503D-47C3-9E69-494D3C39FD17}" srcOrd="2" destOrd="0" presId="urn:microsoft.com/office/officeart/2005/8/layout/orgChart1"/>
    <dgm:cxn modelId="{D7FC30A4-D53B-433D-9715-B0F7FF20C169}" type="presParOf" srcId="{E883B067-EC2A-4C5E-A6C1-EB8ECB3089B7}" destId="{6A9D4842-03A6-418D-83B2-72257F7AD511}" srcOrd="2" destOrd="0" presId="urn:microsoft.com/office/officeart/2005/8/layout/orgChart1"/>
    <dgm:cxn modelId="{45472A50-BAB1-4929-AB0B-54510C41BA7D}" type="presParOf" srcId="{E883B067-EC2A-4C5E-A6C1-EB8ECB3089B7}" destId="{A7153ACC-9FB4-4700-B163-14BD461D4625}" srcOrd="3" destOrd="0" presId="urn:microsoft.com/office/officeart/2005/8/layout/orgChart1"/>
    <dgm:cxn modelId="{D0AC7864-A667-4F30-A976-BF559C0D86D3}" type="presParOf" srcId="{A7153ACC-9FB4-4700-B163-14BD461D4625}" destId="{E0CCA5A0-FB5A-433D-86C6-15CF7CBF3D9E}" srcOrd="0" destOrd="0" presId="urn:microsoft.com/office/officeart/2005/8/layout/orgChart1"/>
    <dgm:cxn modelId="{D23E3D51-D24F-4213-B0F7-D2BDBA5F9D0B}" type="presParOf" srcId="{E0CCA5A0-FB5A-433D-86C6-15CF7CBF3D9E}" destId="{645E0E61-9FA3-468E-85F2-671C7932D27E}" srcOrd="0" destOrd="0" presId="urn:microsoft.com/office/officeart/2005/8/layout/orgChart1"/>
    <dgm:cxn modelId="{D76F4451-53CA-4F68-9B1B-D2C3DCBC8EA6}" type="presParOf" srcId="{E0CCA5A0-FB5A-433D-86C6-15CF7CBF3D9E}" destId="{2D551E3D-162B-4D18-9B6B-3ACA4A3AE951}" srcOrd="1" destOrd="0" presId="urn:microsoft.com/office/officeart/2005/8/layout/orgChart1"/>
    <dgm:cxn modelId="{6671B472-33DA-4976-9084-34B626B70BED}" type="presParOf" srcId="{A7153ACC-9FB4-4700-B163-14BD461D4625}" destId="{2878EDFE-6CCF-413B-B3DF-6F5258F4F9A9}" srcOrd="1" destOrd="0" presId="urn:microsoft.com/office/officeart/2005/8/layout/orgChart1"/>
    <dgm:cxn modelId="{FFFE247C-8969-4E94-BB7F-6C3DFE529E3F}" type="presParOf" srcId="{A7153ACC-9FB4-4700-B163-14BD461D4625}" destId="{70FC6675-C522-42C2-A62E-79D224151A10}" srcOrd="2" destOrd="0" presId="urn:microsoft.com/office/officeart/2005/8/layout/orgChart1"/>
    <dgm:cxn modelId="{706D31DA-1BDE-4BA1-9F55-226807E17D18}" type="presParOf" srcId="{E883B067-EC2A-4C5E-A6C1-EB8ECB3089B7}" destId="{3496041B-6709-4EDE-8CE6-253FC54ABC28}" srcOrd="4" destOrd="0" presId="urn:microsoft.com/office/officeart/2005/8/layout/orgChart1"/>
    <dgm:cxn modelId="{E2D9A85D-2A6D-48C6-8CB8-281AE3622EC5}" type="presParOf" srcId="{E883B067-EC2A-4C5E-A6C1-EB8ECB3089B7}" destId="{88AE146B-8742-4B5D-A2DA-3EB4695F514C}" srcOrd="5" destOrd="0" presId="urn:microsoft.com/office/officeart/2005/8/layout/orgChart1"/>
    <dgm:cxn modelId="{F3F1FC70-D5CE-4657-9222-D67AC7A9DAD4}" type="presParOf" srcId="{88AE146B-8742-4B5D-A2DA-3EB4695F514C}" destId="{8D778A15-D806-45BD-B089-2840E431A252}" srcOrd="0" destOrd="0" presId="urn:microsoft.com/office/officeart/2005/8/layout/orgChart1"/>
    <dgm:cxn modelId="{B71F3578-5E8B-4024-A688-2B2C7DD47319}" type="presParOf" srcId="{8D778A15-D806-45BD-B089-2840E431A252}" destId="{C6ADB4CC-4B71-40E7-A8AE-482557BECDB5}" srcOrd="0" destOrd="0" presId="urn:microsoft.com/office/officeart/2005/8/layout/orgChart1"/>
    <dgm:cxn modelId="{73693202-5A78-4F9A-A07A-120CFAF5D8E2}" type="presParOf" srcId="{8D778A15-D806-45BD-B089-2840E431A252}" destId="{E5D97F8A-DE1D-4F50-8A67-B82581894796}" srcOrd="1" destOrd="0" presId="urn:microsoft.com/office/officeart/2005/8/layout/orgChart1"/>
    <dgm:cxn modelId="{6AF87784-552A-4860-8C88-38543A6C1602}" type="presParOf" srcId="{88AE146B-8742-4B5D-A2DA-3EB4695F514C}" destId="{8D94AE47-1ABB-42AA-929F-7DD68E5C4222}" srcOrd="1" destOrd="0" presId="urn:microsoft.com/office/officeart/2005/8/layout/orgChart1"/>
    <dgm:cxn modelId="{27928D8B-2BAC-4FA1-9152-8D36481368CC}" type="presParOf" srcId="{88AE146B-8742-4B5D-A2DA-3EB4695F514C}" destId="{79D6B113-0961-4468-BC04-1EC537314ECD}" srcOrd="2" destOrd="0" presId="urn:microsoft.com/office/officeart/2005/8/layout/orgChart1"/>
    <dgm:cxn modelId="{10150A3B-05BA-4AC4-9838-2B7C17B74027}" type="presParOf" srcId="{E883B067-EC2A-4C5E-A6C1-EB8ECB3089B7}" destId="{4F8C8A23-531D-46DD-B86E-64C423ADA5A9}" srcOrd="6" destOrd="0" presId="urn:microsoft.com/office/officeart/2005/8/layout/orgChart1"/>
    <dgm:cxn modelId="{0BC288E1-81EC-4299-A7F1-B916A3B0406F}" type="presParOf" srcId="{E883B067-EC2A-4C5E-A6C1-EB8ECB3089B7}" destId="{B4C30ECC-CEC8-4A49-A8A1-B70B941E3F4B}" srcOrd="7" destOrd="0" presId="urn:microsoft.com/office/officeart/2005/8/layout/orgChart1"/>
    <dgm:cxn modelId="{5C7FA930-F994-459E-A5E6-19C992FACE74}" type="presParOf" srcId="{B4C30ECC-CEC8-4A49-A8A1-B70B941E3F4B}" destId="{CD631966-41B3-446C-8C1B-A693A6DF2CF0}" srcOrd="0" destOrd="0" presId="urn:microsoft.com/office/officeart/2005/8/layout/orgChart1"/>
    <dgm:cxn modelId="{C441F5C5-79E3-4875-BD98-09C5E7A8A483}" type="presParOf" srcId="{CD631966-41B3-446C-8C1B-A693A6DF2CF0}" destId="{FA2653DC-A5A3-412D-8568-A16D2B113367}" srcOrd="0" destOrd="0" presId="urn:microsoft.com/office/officeart/2005/8/layout/orgChart1"/>
    <dgm:cxn modelId="{96AF9045-333F-44AC-9755-DF08E3705E8B}" type="presParOf" srcId="{CD631966-41B3-446C-8C1B-A693A6DF2CF0}" destId="{D613FF08-475F-4205-84CF-FC6188EE43E4}" srcOrd="1" destOrd="0" presId="urn:microsoft.com/office/officeart/2005/8/layout/orgChart1"/>
    <dgm:cxn modelId="{9F3E4DB1-ECDD-4AB5-8C81-1EFC2BDA2925}" type="presParOf" srcId="{B4C30ECC-CEC8-4A49-A8A1-B70B941E3F4B}" destId="{CEB2AC7D-D756-41AB-B682-F3D74AE32ACF}" srcOrd="1" destOrd="0" presId="urn:microsoft.com/office/officeart/2005/8/layout/orgChart1"/>
    <dgm:cxn modelId="{F77525B5-8897-4893-BC5B-F1280364A864}" type="presParOf" srcId="{B4C30ECC-CEC8-4A49-A8A1-B70B941E3F4B}" destId="{53019A48-9071-42B1-AF8B-45CE43959904}" srcOrd="2" destOrd="0" presId="urn:microsoft.com/office/officeart/2005/8/layout/orgChart1"/>
    <dgm:cxn modelId="{6FC77974-D3E8-4DD9-AFCD-65907C0CC1FB}" type="presParOf" srcId="{E883B067-EC2A-4C5E-A6C1-EB8ECB3089B7}" destId="{529F1382-BF72-476E-8125-D082486BB26D}" srcOrd="8" destOrd="0" presId="urn:microsoft.com/office/officeart/2005/8/layout/orgChart1"/>
    <dgm:cxn modelId="{B47701CB-C1B2-4C39-825B-42DE20631A70}" type="presParOf" srcId="{E883B067-EC2A-4C5E-A6C1-EB8ECB3089B7}" destId="{DD95180B-EDFC-4C88-A7F7-216596E785CE}" srcOrd="9" destOrd="0" presId="urn:microsoft.com/office/officeart/2005/8/layout/orgChart1"/>
    <dgm:cxn modelId="{93BEE61A-5B30-44BD-A499-E32BA9994696}" type="presParOf" srcId="{DD95180B-EDFC-4C88-A7F7-216596E785CE}" destId="{B3B6662B-B48D-4DA1-83DF-171A13B570F2}" srcOrd="0" destOrd="0" presId="urn:microsoft.com/office/officeart/2005/8/layout/orgChart1"/>
    <dgm:cxn modelId="{287FBD42-97E3-4217-A01D-CB0B6B9212A8}" type="presParOf" srcId="{B3B6662B-B48D-4DA1-83DF-171A13B570F2}" destId="{98D7EF80-F2F4-4B42-8954-8020DA21F030}" srcOrd="0" destOrd="0" presId="urn:microsoft.com/office/officeart/2005/8/layout/orgChart1"/>
    <dgm:cxn modelId="{FBE6FECD-26E8-41C0-B9F5-EFB8EC7570F6}" type="presParOf" srcId="{B3B6662B-B48D-4DA1-83DF-171A13B570F2}" destId="{889DCFC3-4B3B-4064-8367-31D6E80983EB}" srcOrd="1" destOrd="0" presId="urn:microsoft.com/office/officeart/2005/8/layout/orgChart1"/>
    <dgm:cxn modelId="{1FFBB1D5-4C4C-4E81-918F-079D6CD7FF8B}" type="presParOf" srcId="{DD95180B-EDFC-4C88-A7F7-216596E785CE}" destId="{0D7C002F-A602-40A0-B466-E8B3D6F9359A}" srcOrd="1" destOrd="0" presId="urn:microsoft.com/office/officeart/2005/8/layout/orgChart1"/>
    <dgm:cxn modelId="{390FA280-0115-4DA0-9BB0-D2DB6C0B25CE}" type="presParOf" srcId="{DD95180B-EDFC-4C88-A7F7-216596E785CE}" destId="{72E65438-4C7F-4223-9E60-CC28DB2347FA}" srcOrd="2" destOrd="0" presId="urn:microsoft.com/office/officeart/2005/8/layout/orgChart1"/>
    <dgm:cxn modelId="{7B7B77A8-079D-4974-B461-0279714DCB6F}" type="presParOf" srcId="{A047FAF8-77A2-4AA8-A38B-067EF1B585BE}" destId="{5DC4C52D-54CB-4591-98A4-078F0002A301}" srcOrd="2" destOrd="0" presId="urn:microsoft.com/office/officeart/2005/8/layout/orgChart1"/>
    <dgm:cxn modelId="{15A0AC82-F05D-4565-BB6A-3FDAB71F5497}" type="presParOf" srcId="{E4AD7B93-4029-45AF-A384-4A7738DE86DE}" destId="{E45FD5DC-54A3-47BF-A38E-6FB27F6A684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2EB0D86B-12DB-4F67-83B4-83376F4D3987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IE"/>
        </a:p>
      </dgm:t>
    </dgm:pt>
    <dgm:pt modelId="{1DCEDF10-3A68-4531-B848-53F45A2C9C06}">
      <dgm:prSet phldrT="[Text]" custT="1"/>
      <dgm:spPr/>
      <dgm:t>
        <a:bodyPr/>
        <a:lstStyle/>
        <a:p>
          <a:r>
            <a:rPr lang="en-IE" sz="3200" b="1" dirty="0">
              <a:latin typeface="Calibri" panose="020F0502020204030204" pitchFamily="34" charset="0"/>
              <a:cs typeface="Calibri" panose="020F0502020204030204" pitchFamily="34" charset="0"/>
            </a:rPr>
            <a:t>Outcomes</a:t>
          </a:r>
        </a:p>
      </dgm:t>
    </dgm:pt>
    <dgm:pt modelId="{5DE31C3C-0C67-4907-AAA1-B0C52CE58ADE}" type="parTrans" cxnId="{62E60832-81DC-43D6-B783-C82E301CD5CA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B27DAEB-0D78-4779-9C32-FDFFCFC7E5D6}" type="sibTrans" cxnId="{62E60832-81DC-43D6-B783-C82E301CD5CA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0DBA97B8-9CA9-4EC6-93EC-37D5F6B5F679}">
      <dgm:prSet phldrT="[Text]" custT="1"/>
      <dgm:spPr/>
      <dgm:t>
        <a:bodyPr/>
        <a:lstStyle/>
        <a:p>
          <a:r>
            <a:rPr lang="en-US" sz="1600" b="1" i="1" dirty="0" smtClean="0">
              <a:solidFill>
                <a:srgbClr val="003F5C"/>
              </a:solidFill>
              <a:latin typeface="Calibri" panose="020F0502020204030204"/>
              <a:ea typeface="+mn-ea"/>
              <a:cs typeface="+mn-cs"/>
            </a:rPr>
            <a:t>“All staff briefed in infection control measures to prevent spread of infection”</a:t>
          </a:r>
          <a:endParaRPr lang="en-IE" sz="1600" dirty="0">
            <a:solidFill>
              <a:srgbClr val="003F5C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2B20A8C-A940-4730-8B98-FBF9B773E9B8}" type="parTrans" cxnId="{EA63B2C5-2601-4435-B216-998D7E7F9269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AA6150D-4A29-459D-988A-7EAACBDE9A44}" type="sibTrans" cxnId="{EA63B2C5-2601-4435-B216-998D7E7F9269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A7381D4-0880-489A-9342-5CB6887E26C5}">
      <dgm:prSet phldrT="[Text]" custT="1"/>
      <dgm:spPr/>
      <dgm:t>
        <a:bodyPr/>
        <a:lstStyle/>
        <a:p>
          <a:r>
            <a:rPr lang="en-US" sz="1600" b="1" i="1" dirty="0" smtClean="0">
              <a:solidFill>
                <a:srgbClr val="003F5C"/>
              </a:solidFill>
              <a:latin typeface="Calibri" panose="020F0502020204030204"/>
              <a:ea typeface="+mn-ea"/>
              <a:cs typeface="+mn-cs"/>
            </a:rPr>
            <a:t>“placed on supervision, and verbal warnings issued”</a:t>
          </a:r>
          <a:endParaRPr lang="en-IE" sz="1600" dirty="0">
            <a:solidFill>
              <a:srgbClr val="003F5C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96AD8A0B-992C-461D-ABA2-7E180D2F8285}" type="parTrans" cxnId="{C53F91ED-45AD-455F-9AA4-0C2AE882305E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AF293705-E2EC-47CE-B30B-25D430181ED5}" type="sibTrans" cxnId="{C53F91ED-45AD-455F-9AA4-0C2AE882305E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2C36CE1-E7B3-4168-A474-FAFC5FFDA331}">
      <dgm:prSet phldrT="[Text]" custT="1"/>
      <dgm:spPr/>
      <dgm:t>
        <a:bodyPr/>
        <a:lstStyle/>
        <a:p>
          <a:r>
            <a:rPr lang="en-IE" sz="2400" dirty="0">
              <a:latin typeface="Calibri" panose="020F0502020204030204" pitchFamily="34" charset="0"/>
              <a:cs typeface="Calibri" panose="020F0502020204030204" pitchFamily="34" charset="0"/>
            </a:rPr>
            <a:t>Measures</a:t>
          </a:r>
          <a:r>
            <a:rPr lang="en-IE" sz="23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IE" sz="2400" dirty="0">
              <a:latin typeface="Calibri" panose="020F0502020204030204" pitchFamily="34" charset="0"/>
              <a:cs typeface="Calibri" panose="020F0502020204030204" pitchFamily="34" charset="0"/>
            </a:rPr>
            <a:t>taken</a:t>
          </a:r>
          <a:endParaRPr lang="en-IE" sz="23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6B737694-F4B3-403E-B015-69DF491F8DA5}" type="parTrans" cxnId="{DEA5ABC9-A43A-4288-BF23-81F6396B65F0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BBC8008-5E8A-4E3D-B188-9B7A5C893FA6}" type="sibTrans" cxnId="{DEA5ABC9-A43A-4288-BF23-81F6396B65F0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7A2BD50-E4D6-42B5-A1D3-F8E8DFA5A384}">
      <dgm:prSet phldrT="[Text]" custT="1"/>
      <dgm:spPr/>
      <dgm:t>
        <a:bodyPr/>
        <a:lstStyle/>
        <a:p>
          <a:r>
            <a:rPr lang="en-US" sz="1600" b="1" i="1" dirty="0" smtClean="0">
              <a:solidFill>
                <a:srgbClr val="003F5C"/>
              </a:solidFill>
              <a:latin typeface="Calibri" panose="020F0502020204030204"/>
              <a:ea typeface="+mn-ea"/>
              <a:cs typeface="+mn-cs"/>
            </a:rPr>
            <a:t>“Recruitment campaign underway to address understaffing issue”</a:t>
          </a:r>
          <a:endParaRPr lang="en-IE" sz="1600" dirty="0">
            <a:solidFill>
              <a:srgbClr val="003F5C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DF795F1B-5606-4973-A4C3-35B7323EEFBD}" type="parTrans" cxnId="{D3742806-793E-4C86-BF65-9D105B09FF69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5529055C-80E8-4F90-A571-2F15D2256FA3}" type="sibTrans" cxnId="{D3742806-793E-4C86-BF65-9D105B09FF69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32575BB-AC81-4613-832A-AB2F328D79D4}">
      <dgm:prSet phldrT="[Text]" custT="1"/>
      <dgm:spPr/>
      <dgm:t>
        <a:bodyPr/>
        <a:lstStyle/>
        <a:p>
          <a:r>
            <a:rPr lang="en-US" sz="1350" b="1" i="1" dirty="0" smtClean="0">
              <a:solidFill>
                <a:srgbClr val="003F5C"/>
              </a:solidFill>
              <a:latin typeface="Calibri" panose="020F0502020204030204"/>
              <a:ea typeface="+mn-ea"/>
              <a:cs typeface="+mn-cs"/>
            </a:rPr>
            <a:t>“Further respite admissions for this resident will be arranged in the secure specialist dementia unit”</a:t>
          </a:r>
          <a:endParaRPr lang="en-IE" sz="1350" dirty="0">
            <a:solidFill>
              <a:srgbClr val="003F5C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AC9733BB-DD03-4DD2-8088-C780A8E32DAE}" type="parTrans" cxnId="{C5A1B156-5317-47BE-93A0-5D4884A8F38B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15BE435F-5236-497E-8A21-C9292045E1AE}" type="sibTrans" cxnId="{C5A1B156-5317-47BE-93A0-5D4884A8F38B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1FD90ED-1AD3-4D8C-9EED-448424FB13E2}">
      <dgm:prSet phldrT="[Text]" custT="1"/>
      <dgm:spPr/>
      <dgm:t>
        <a:bodyPr/>
        <a:lstStyle/>
        <a:p>
          <a:r>
            <a:rPr lang="en-US" sz="1700" b="1" i="1" dirty="0" smtClean="0">
              <a:solidFill>
                <a:srgbClr val="003F5C"/>
              </a:solidFill>
              <a:latin typeface="Calibri" panose="020F0502020204030204"/>
              <a:ea typeface="+mn-ea"/>
              <a:cs typeface="+mn-cs"/>
            </a:rPr>
            <a:t>“trial a travel kettle to reduce the risk of </a:t>
          </a:r>
          <a:r>
            <a:rPr lang="en-IE" sz="1700" b="1" i="1" noProof="0" dirty="0" smtClean="0">
              <a:solidFill>
                <a:srgbClr val="003F5C"/>
              </a:solidFill>
              <a:latin typeface="Calibri" panose="020F0502020204030204"/>
              <a:ea typeface="+mn-ea"/>
              <a:cs typeface="+mn-cs"/>
            </a:rPr>
            <a:t>reoccurrence”</a:t>
          </a:r>
          <a:endParaRPr lang="en-IE" sz="1700" dirty="0">
            <a:solidFill>
              <a:srgbClr val="003F5C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158CC0D3-634A-4AE9-8E79-AB6F85C21050}" type="parTrans" cxnId="{6CA3C307-5999-4E23-AA55-D3E1831AB1ED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7C9BE878-1E53-46B4-B3BD-773D5A9DE75C}" type="sibTrans" cxnId="{6CA3C307-5999-4E23-AA55-D3E1831AB1ED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316C29A-F71C-49FF-B363-EA22A05AAE0A}">
      <dgm:prSet phldrT="[Text]" custT="1"/>
      <dgm:spPr/>
      <dgm:t>
        <a:bodyPr/>
        <a:lstStyle/>
        <a:p>
          <a:r>
            <a:rPr lang="en-US" sz="1700" b="1" i="1" dirty="0" smtClean="0">
              <a:solidFill>
                <a:srgbClr val="BC5090"/>
              </a:solidFill>
              <a:latin typeface="Calibri" panose="020F0502020204030204"/>
              <a:ea typeface="+mn-ea"/>
              <a:cs typeface="+mn-cs"/>
            </a:rPr>
            <a:t>“The residents risk assessment and care plan have been updated”</a:t>
          </a:r>
          <a:endParaRPr lang="en-IE" sz="17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309A284-228D-4B20-8A01-6421C7037CF2}" type="parTrans" cxnId="{EC0A92AD-81FB-4927-8A5B-9D1F62D5687F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014B67FF-33AA-412E-B680-540590331740}" type="sibTrans" cxnId="{EC0A92AD-81FB-4927-8A5B-9D1F62D5687F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E65E401-8F2F-48B5-86E0-35129C179565}">
      <dgm:prSet phldrT="[Text]" custT="1"/>
      <dgm:spPr/>
      <dgm:t>
        <a:bodyPr/>
        <a:lstStyle/>
        <a:p>
          <a:r>
            <a:rPr lang="en-IE" sz="2100" dirty="0">
              <a:latin typeface="Calibri" panose="020F0502020204030204" pitchFamily="34" charset="0"/>
              <a:cs typeface="Calibri" panose="020F0502020204030204" pitchFamily="34" charset="0"/>
            </a:rPr>
            <a:t>New </a:t>
          </a:r>
          <a:r>
            <a:rPr lang="en-IE" sz="2100" dirty="0" smtClean="0">
              <a:latin typeface="Calibri" panose="020F0502020204030204" pitchFamily="34" charset="0"/>
              <a:cs typeface="Calibri" panose="020F0502020204030204" pitchFamily="34" charset="0"/>
            </a:rPr>
            <a:t>assessment</a:t>
          </a:r>
          <a:endParaRPr lang="en-IE" sz="21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0CDB84B0-5134-493D-87FD-C28F0B79E16E}" type="parTrans" cxnId="{2A6B444C-D603-43BA-A04A-5FBBBDFE8D95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436DC720-747C-43F9-A108-B1BFD0C28A0E}" type="sibTrans" cxnId="{2A6B444C-D603-43BA-A04A-5FBBBDFE8D95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315F026C-5192-4325-B142-5354D42C9469}" type="pres">
      <dgm:prSet presAssocID="{2EB0D86B-12DB-4F67-83B4-83376F4D398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IE"/>
        </a:p>
      </dgm:t>
    </dgm:pt>
    <dgm:pt modelId="{E4AD7B93-4029-45AF-A384-4A7738DE86DE}" type="pres">
      <dgm:prSet presAssocID="{1DCEDF10-3A68-4531-B848-53F45A2C9C06}" presName="hierRoot1" presStyleCnt="0">
        <dgm:presLayoutVars>
          <dgm:hierBranch/>
        </dgm:presLayoutVars>
      </dgm:prSet>
      <dgm:spPr/>
    </dgm:pt>
    <dgm:pt modelId="{01DD4A53-FD75-4EE1-B35A-4F7D444D7AA0}" type="pres">
      <dgm:prSet presAssocID="{1DCEDF10-3A68-4531-B848-53F45A2C9C06}" presName="rootComposite1" presStyleCnt="0"/>
      <dgm:spPr/>
    </dgm:pt>
    <dgm:pt modelId="{7979EAB6-5BF1-4C80-A805-BA1BFAC7673A}" type="pres">
      <dgm:prSet presAssocID="{1DCEDF10-3A68-4531-B848-53F45A2C9C06}" presName="rootText1" presStyleLbl="node0" presStyleIdx="0" presStyleCnt="1" custLinFactX="21789" custLinFactNeighborX="100000" custLinFactNeighborY="-7707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B36DA23F-F50D-4A79-AC93-54D5A5A65993}" type="pres">
      <dgm:prSet presAssocID="{1DCEDF10-3A68-4531-B848-53F45A2C9C06}" presName="rootConnector1" presStyleLbl="node1" presStyleIdx="0" presStyleCnt="0"/>
      <dgm:spPr/>
      <dgm:t>
        <a:bodyPr/>
        <a:lstStyle/>
        <a:p>
          <a:endParaRPr lang="en-IE"/>
        </a:p>
      </dgm:t>
    </dgm:pt>
    <dgm:pt modelId="{F0C61EE1-577E-4D37-AA69-F6EC00444E5E}" type="pres">
      <dgm:prSet presAssocID="{1DCEDF10-3A68-4531-B848-53F45A2C9C06}" presName="hierChild2" presStyleCnt="0"/>
      <dgm:spPr/>
    </dgm:pt>
    <dgm:pt modelId="{2B469BDB-3899-4A41-8D2B-3C75E93409F9}" type="pres">
      <dgm:prSet presAssocID="{C2B20A8C-A940-4730-8B98-FBF9B773E9B8}" presName="Name35" presStyleLbl="parChTrans1D2" presStyleIdx="0" presStyleCnt="3"/>
      <dgm:spPr/>
      <dgm:t>
        <a:bodyPr/>
        <a:lstStyle/>
        <a:p>
          <a:endParaRPr lang="en-IE"/>
        </a:p>
      </dgm:t>
    </dgm:pt>
    <dgm:pt modelId="{214EBD23-AF29-4021-8AF8-D0AC4377FC8A}" type="pres">
      <dgm:prSet presAssocID="{0DBA97B8-9CA9-4EC6-93EC-37D5F6B5F679}" presName="hierRoot2" presStyleCnt="0">
        <dgm:presLayoutVars>
          <dgm:hierBranch val="init"/>
        </dgm:presLayoutVars>
      </dgm:prSet>
      <dgm:spPr/>
    </dgm:pt>
    <dgm:pt modelId="{BDF138C0-0A52-4DB5-A1A2-3B19E5D1AD13}" type="pres">
      <dgm:prSet presAssocID="{0DBA97B8-9CA9-4EC6-93EC-37D5F6B5F679}" presName="rootComposite" presStyleCnt="0"/>
      <dgm:spPr/>
    </dgm:pt>
    <dgm:pt modelId="{E1AE5722-C52A-49A8-9718-9657C9777130}" type="pres">
      <dgm:prSet presAssocID="{0DBA97B8-9CA9-4EC6-93EC-37D5F6B5F679}" presName="rootText" presStyleLbl="node2" presStyleIdx="0" presStyleCnt="3" custLinFactNeighborX="64900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BB72B69F-3756-44BD-8FF0-716DC511AC43}" type="pres">
      <dgm:prSet presAssocID="{0DBA97B8-9CA9-4EC6-93EC-37D5F6B5F679}" presName="rootConnector" presStyleLbl="node2" presStyleIdx="0" presStyleCnt="3"/>
      <dgm:spPr/>
      <dgm:t>
        <a:bodyPr/>
        <a:lstStyle/>
        <a:p>
          <a:endParaRPr lang="en-IE"/>
        </a:p>
      </dgm:t>
    </dgm:pt>
    <dgm:pt modelId="{4D5C597E-09CF-40AC-9C42-67AB722082B6}" type="pres">
      <dgm:prSet presAssocID="{0DBA97B8-9CA9-4EC6-93EC-37D5F6B5F679}" presName="hierChild4" presStyleCnt="0"/>
      <dgm:spPr/>
    </dgm:pt>
    <dgm:pt modelId="{F0C4C348-BE03-4717-9D36-AC07BDCCD5AC}" type="pres">
      <dgm:prSet presAssocID="{0DBA97B8-9CA9-4EC6-93EC-37D5F6B5F679}" presName="hierChild5" presStyleCnt="0"/>
      <dgm:spPr/>
    </dgm:pt>
    <dgm:pt modelId="{E6A94D6A-3A30-4808-ACE0-A6C96C4E905B}" type="pres">
      <dgm:prSet presAssocID="{96AD8A0B-992C-461D-ABA2-7E180D2F8285}" presName="Name35" presStyleLbl="parChTrans1D2" presStyleIdx="1" presStyleCnt="3"/>
      <dgm:spPr/>
      <dgm:t>
        <a:bodyPr/>
        <a:lstStyle/>
        <a:p>
          <a:endParaRPr lang="en-IE"/>
        </a:p>
      </dgm:t>
    </dgm:pt>
    <dgm:pt modelId="{6A0FACB2-CA9E-4DF6-8AFA-1DD7D0B24FC2}" type="pres">
      <dgm:prSet presAssocID="{2A7381D4-0880-489A-9342-5CB6887E26C5}" presName="hierRoot2" presStyleCnt="0">
        <dgm:presLayoutVars>
          <dgm:hierBranch/>
        </dgm:presLayoutVars>
      </dgm:prSet>
      <dgm:spPr/>
    </dgm:pt>
    <dgm:pt modelId="{C7845752-E10B-42B9-83F9-931EAE85149D}" type="pres">
      <dgm:prSet presAssocID="{2A7381D4-0880-489A-9342-5CB6887E26C5}" presName="rootComposite" presStyleCnt="0"/>
      <dgm:spPr/>
    </dgm:pt>
    <dgm:pt modelId="{052B9DC6-3541-4F59-9069-EC8D3BF12093}" type="pres">
      <dgm:prSet presAssocID="{2A7381D4-0880-489A-9342-5CB6887E26C5}" presName="rootText" presStyleLbl="node2" presStyleIdx="1" presStyleCnt="3" custLinFactX="21780" custLinFactNeighborX="100000" custLinFactNeighborY="-1014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0004024E-4E2F-49E6-99FF-EEA22F5D4C80}" type="pres">
      <dgm:prSet presAssocID="{2A7381D4-0880-489A-9342-5CB6887E26C5}" presName="rootConnector" presStyleLbl="node2" presStyleIdx="1" presStyleCnt="3"/>
      <dgm:spPr/>
      <dgm:t>
        <a:bodyPr/>
        <a:lstStyle/>
        <a:p>
          <a:endParaRPr lang="en-IE"/>
        </a:p>
      </dgm:t>
    </dgm:pt>
    <dgm:pt modelId="{D96B5CF4-653B-45C6-B8A5-5E7DB459CABE}" type="pres">
      <dgm:prSet presAssocID="{2A7381D4-0880-489A-9342-5CB6887E26C5}" presName="hierChild4" presStyleCnt="0"/>
      <dgm:spPr/>
    </dgm:pt>
    <dgm:pt modelId="{54AA6BE0-511F-4260-B0AD-3590870CF3A2}" type="pres">
      <dgm:prSet presAssocID="{2A7381D4-0880-489A-9342-5CB6887E26C5}" presName="hierChild5" presStyleCnt="0"/>
      <dgm:spPr/>
    </dgm:pt>
    <dgm:pt modelId="{F1D589A0-8E89-4362-8FB8-91FCB927A979}" type="pres">
      <dgm:prSet presAssocID="{6B737694-F4B3-403E-B015-69DF491F8DA5}" presName="Name35" presStyleLbl="parChTrans1D2" presStyleIdx="2" presStyleCnt="3"/>
      <dgm:spPr/>
      <dgm:t>
        <a:bodyPr/>
        <a:lstStyle/>
        <a:p>
          <a:endParaRPr lang="en-IE"/>
        </a:p>
      </dgm:t>
    </dgm:pt>
    <dgm:pt modelId="{A047FAF8-77A2-4AA8-A38B-067EF1B585BE}" type="pres">
      <dgm:prSet presAssocID="{F2C36CE1-E7B3-4168-A474-FAFC5FFDA331}" presName="hierRoot2" presStyleCnt="0">
        <dgm:presLayoutVars>
          <dgm:hierBranch/>
        </dgm:presLayoutVars>
      </dgm:prSet>
      <dgm:spPr/>
    </dgm:pt>
    <dgm:pt modelId="{8636FB44-5DE0-4CD4-8C39-82E8A2F2442B}" type="pres">
      <dgm:prSet presAssocID="{F2C36CE1-E7B3-4168-A474-FAFC5FFDA331}" presName="rootComposite" presStyleCnt="0"/>
      <dgm:spPr/>
    </dgm:pt>
    <dgm:pt modelId="{8143F246-0A66-4651-B39C-3A44E23ACCF3}" type="pres">
      <dgm:prSet presAssocID="{F2C36CE1-E7B3-4168-A474-FAFC5FFDA331}" presName="rootText" presStyleLbl="node2" presStyleIdx="2" presStyleCnt="3" custLinFactX="79186" custLinFactNeighborX="100000" custLinFactNeighborY="-518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BC05637D-1B40-4874-B3E6-9FFDDEF75BB3}" type="pres">
      <dgm:prSet presAssocID="{F2C36CE1-E7B3-4168-A474-FAFC5FFDA331}" presName="rootConnector" presStyleLbl="node2" presStyleIdx="2" presStyleCnt="3"/>
      <dgm:spPr/>
      <dgm:t>
        <a:bodyPr/>
        <a:lstStyle/>
        <a:p>
          <a:endParaRPr lang="en-IE"/>
        </a:p>
      </dgm:t>
    </dgm:pt>
    <dgm:pt modelId="{E883B067-EC2A-4C5E-A6C1-EB8ECB3089B7}" type="pres">
      <dgm:prSet presAssocID="{F2C36CE1-E7B3-4168-A474-FAFC5FFDA331}" presName="hierChild4" presStyleCnt="0"/>
      <dgm:spPr/>
    </dgm:pt>
    <dgm:pt modelId="{CBBD321A-9BAC-42D2-9027-98D5CD5DCA5B}" type="pres">
      <dgm:prSet presAssocID="{DF795F1B-5606-4973-A4C3-35B7323EEFBD}" presName="Name35" presStyleLbl="parChTrans1D3" presStyleIdx="0" presStyleCnt="5"/>
      <dgm:spPr/>
      <dgm:t>
        <a:bodyPr/>
        <a:lstStyle/>
        <a:p>
          <a:endParaRPr lang="en-IE"/>
        </a:p>
      </dgm:t>
    </dgm:pt>
    <dgm:pt modelId="{CCD43A25-CAA0-4145-8094-E888CAF6168F}" type="pres">
      <dgm:prSet presAssocID="{E7A2BD50-E4D6-42B5-A1D3-F8E8DFA5A384}" presName="hierRoot2" presStyleCnt="0">
        <dgm:presLayoutVars>
          <dgm:hierBranch val="init"/>
        </dgm:presLayoutVars>
      </dgm:prSet>
      <dgm:spPr/>
    </dgm:pt>
    <dgm:pt modelId="{D85115BF-7B1D-45D6-A36E-B8CED31C1BAF}" type="pres">
      <dgm:prSet presAssocID="{E7A2BD50-E4D6-42B5-A1D3-F8E8DFA5A384}" presName="rootComposite" presStyleCnt="0"/>
      <dgm:spPr/>
    </dgm:pt>
    <dgm:pt modelId="{27F8C72A-0E15-4075-8378-869E088BDB1C}" type="pres">
      <dgm:prSet presAssocID="{E7A2BD50-E4D6-42B5-A1D3-F8E8DFA5A384}" presName="rootText" presStyleLbl="node3" presStyleIdx="0" presStyleCnt="5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864C4B28-505D-4522-AFD1-3FF03267170F}" type="pres">
      <dgm:prSet presAssocID="{E7A2BD50-E4D6-42B5-A1D3-F8E8DFA5A384}" presName="rootConnector" presStyleLbl="node3" presStyleIdx="0" presStyleCnt="5"/>
      <dgm:spPr/>
      <dgm:t>
        <a:bodyPr/>
        <a:lstStyle/>
        <a:p>
          <a:endParaRPr lang="en-IE"/>
        </a:p>
      </dgm:t>
    </dgm:pt>
    <dgm:pt modelId="{D81C06CF-E989-41D6-BDB2-AE5DBEC13A9E}" type="pres">
      <dgm:prSet presAssocID="{E7A2BD50-E4D6-42B5-A1D3-F8E8DFA5A384}" presName="hierChild4" presStyleCnt="0"/>
      <dgm:spPr/>
    </dgm:pt>
    <dgm:pt modelId="{C5D1C065-503D-47C3-9E69-494D3C39FD17}" type="pres">
      <dgm:prSet presAssocID="{E7A2BD50-E4D6-42B5-A1D3-F8E8DFA5A384}" presName="hierChild5" presStyleCnt="0"/>
      <dgm:spPr/>
    </dgm:pt>
    <dgm:pt modelId="{6A9D4842-03A6-418D-83B2-72257F7AD511}" type="pres">
      <dgm:prSet presAssocID="{AC9733BB-DD03-4DD2-8088-C780A8E32DAE}" presName="Name35" presStyleLbl="parChTrans1D3" presStyleIdx="1" presStyleCnt="5"/>
      <dgm:spPr/>
      <dgm:t>
        <a:bodyPr/>
        <a:lstStyle/>
        <a:p>
          <a:endParaRPr lang="en-IE"/>
        </a:p>
      </dgm:t>
    </dgm:pt>
    <dgm:pt modelId="{A7153ACC-9FB4-4700-B163-14BD461D4625}" type="pres">
      <dgm:prSet presAssocID="{832575BB-AC81-4613-832A-AB2F328D79D4}" presName="hierRoot2" presStyleCnt="0">
        <dgm:presLayoutVars>
          <dgm:hierBranch val="hang"/>
        </dgm:presLayoutVars>
      </dgm:prSet>
      <dgm:spPr/>
    </dgm:pt>
    <dgm:pt modelId="{E0CCA5A0-FB5A-433D-86C6-15CF7CBF3D9E}" type="pres">
      <dgm:prSet presAssocID="{832575BB-AC81-4613-832A-AB2F328D79D4}" presName="rootComposite" presStyleCnt="0"/>
      <dgm:spPr/>
    </dgm:pt>
    <dgm:pt modelId="{645E0E61-9FA3-468E-85F2-671C7932D27E}" type="pres">
      <dgm:prSet presAssocID="{832575BB-AC81-4613-832A-AB2F328D79D4}" presName="rootText" presStyleLbl="node3" presStyleIdx="1" presStyleCnt="5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2D551E3D-162B-4D18-9B6B-3ACA4A3AE951}" type="pres">
      <dgm:prSet presAssocID="{832575BB-AC81-4613-832A-AB2F328D79D4}" presName="rootConnector" presStyleLbl="node3" presStyleIdx="1" presStyleCnt="5"/>
      <dgm:spPr/>
      <dgm:t>
        <a:bodyPr/>
        <a:lstStyle/>
        <a:p>
          <a:endParaRPr lang="en-IE"/>
        </a:p>
      </dgm:t>
    </dgm:pt>
    <dgm:pt modelId="{2878EDFE-6CCF-413B-B3DF-6F5258F4F9A9}" type="pres">
      <dgm:prSet presAssocID="{832575BB-AC81-4613-832A-AB2F328D79D4}" presName="hierChild4" presStyleCnt="0"/>
      <dgm:spPr/>
    </dgm:pt>
    <dgm:pt modelId="{70FC6675-C522-42C2-A62E-79D224151A10}" type="pres">
      <dgm:prSet presAssocID="{832575BB-AC81-4613-832A-AB2F328D79D4}" presName="hierChild5" presStyleCnt="0"/>
      <dgm:spPr/>
    </dgm:pt>
    <dgm:pt modelId="{3496041B-6709-4EDE-8CE6-253FC54ABC28}" type="pres">
      <dgm:prSet presAssocID="{158CC0D3-634A-4AE9-8E79-AB6F85C21050}" presName="Name35" presStyleLbl="parChTrans1D3" presStyleIdx="2" presStyleCnt="5"/>
      <dgm:spPr/>
      <dgm:t>
        <a:bodyPr/>
        <a:lstStyle/>
        <a:p>
          <a:endParaRPr lang="en-IE"/>
        </a:p>
      </dgm:t>
    </dgm:pt>
    <dgm:pt modelId="{88AE146B-8742-4B5D-A2DA-3EB4695F514C}" type="pres">
      <dgm:prSet presAssocID="{E1FD90ED-1AD3-4D8C-9EED-448424FB13E2}" presName="hierRoot2" presStyleCnt="0">
        <dgm:presLayoutVars>
          <dgm:hierBranch val="init"/>
        </dgm:presLayoutVars>
      </dgm:prSet>
      <dgm:spPr/>
    </dgm:pt>
    <dgm:pt modelId="{8D778A15-D806-45BD-B089-2840E431A252}" type="pres">
      <dgm:prSet presAssocID="{E1FD90ED-1AD3-4D8C-9EED-448424FB13E2}" presName="rootComposite" presStyleCnt="0"/>
      <dgm:spPr/>
    </dgm:pt>
    <dgm:pt modelId="{C6ADB4CC-4B71-40E7-A8AE-482557BECDB5}" type="pres">
      <dgm:prSet presAssocID="{E1FD90ED-1AD3-4D8C-9EED-448424FB13E2}" presName="rootText" presStyleLbl="node3" presStyleIdx="2" presStyleCnt="5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E5D97F8A-DE1D-4F50-8A67-B82581894796}" type="pres">
      <dgm:prSet presAssocID="{E1FD90ED-1AD3-4D8C-9EED-448424FB13E2}" presName="rootConnector" presStyleLbl="node3" presStyleIdx="2" presStyleCnt="5"/>
      <dgm:spPr/>
      <dgm:t>
        <a:bodyPr/>
        <a:lstStyle/>
        <a:p>
          <a:endParaRPr lang="en-IE"/>
        </a:p>
      </dgm:t>
    </dgm:pt>
    <dgm:pt modelId="{8D94AE47-1ABB-42AA-929F-7DD68E5C4222}" type="pres">
      <dgm:prSet presAssocID="{E1FD90ED-1AD3-4D8C-9EED-448424FB13E2}" presName="hierChild4" presStyleCnt="0"/>
      <dgm:spPr/>
    </dgm:pt>
    <dgm:pt modelId="{79D6B113-0961-4468-BC04-1EC537314ECD}" type="pres">
      <dgm:prSet presAssocID="{E1FD90ED-1AD3-4D8C-9EED-448424FB13E2}" presName="hierChild5" presStyleCnt="0"/>
      <dgm:spPr/>
    </dgm:pt>
    <dgm:pt modelId="{4F8C8A23-531D-46DD-B86E-64C423ADA5A9}" type="pres">
      <dgm:prSet presAssocID="{C309A284-228D-4B20-8A01-6421C7037CF2}" presName="Name35" presStyleLbl="parChTrans1D3" presStyleIdx="3" presStyleCnt="5"/>
      <dgm:spPr/>
      <dgm:t>
        <a:bodyPr/>
        <a:lstStyle/>
        <a:p>
          <a:endParaRPr lang="en-IE"/>
        </a:p>
      </dgm:t>
    </dgm:pt>
    <dgm:pt modelId="{B4C30ECC-CEC8-4A49-A8A1-B70B941E3F4B}" type="pres">
      <dgm:prSet presAssocID="{8316C29A-F71C-49FF-B363-EA22A05AAE0A}" presName="hierRoot2" presStyleCnt="0">
        <dgm:presLayoutVars>
          <dgm:hierBranch val="init"/>
        </dgm:presLayoutVars>
      </dgm:prSet>
      <dgm:spPr/>
    </dgm:pt>
    <dgm:pt modelId="{CD631966-41B3-446C-8C1B-A693A6DF2CF0}" type="pres">
      <dgm:prSet presAssocID="{8316C29A-F71C-49FF-B363-EA22A05AAE0A}" presName="rootComposite" presStyleCnt="0"/>
      <dgm:spPr/>
    </dgm:pt>
    <dgm:pt modelId="{FA2653DC-A5A3-412D-8568-A16D2B113367}" type="pres">
      <dgm:prSet presAssocID="{8316C29A-F71C-49FF-B363-EA22A05AAE0A}" presName="rootText" presStyleLbl="node3" presStyleIdx="3" presStyleCnt="5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D613FF08-475F-4205-84CF-FC6188EE43E4}" type="pres">
      <dgm:prSet presAssocID="{8316C29A-F71C-49FF-B363-EA22A05AAE0A}" presName="rootConnector" presStyleLbl="node3" presStyleIdx="3" presStyleCnt="5"/>
      <dgm:spPr/>
      <dgm:t>
        <a:bodyPr/>
        <a:lstStyle/>
        <a:p>
          <a:endParaRPr lang="en-IE"/>
        </a:p>
      </dgm:t>
    </dgm:pt>
    <dgm:pt modelId="{CEB2AC7D-D756-41AB-B682-F3D74AE32ACF}" type="pres">
      <dgm:prSet presAssocID="{8316C29A-F71C-49FF-B363-EA22A05AAE0A}" presName="hierChild4" presStyleCnt="0"/>
      <dgm:spPr/>
    </dgm:pt>
    <dgm:pt modelId="{53019A48-9071-42B1-AF8B-45CE43959904}" type="pres">
      <dgm:prSet presAssocID="{8316C29A-F71C-49FF-B363-EA22A05AAE0A}" presName="hierChild5" presStyleCnt="0"/>
      <dgm:spPr/>
    </dgm:pt>
    <dgm:pt modelId="{529F1382-BF72-476E-8125-D082486BB26D}" type="pres">
      <dgm:prSet presAssocID="{0CDB84B0-5134-493D-87FD-C28F0B79E16E}" presName="Name35" presStyleLbl="parChTrans1D3" presStyleIdx="4" presStyleCnt="5"/>
      <dgm:spPr/>
      <dgm:t>
        <a:bodyPr/>
        <a:lstStyle/>
        <a:p>
          <a:endParaRPr lang="en-IE"/>
        </a:p>
      </dgm:t>
    </dgm:pt>
    <dgm:pt modelId="{DD95180B-EDFC-4C88-A7F7-216596E785CE}" type="pres">
      <dgm:prSet presAssocID="{2E65E401-8F2F-48B5-86E0-35129C179565}" presName="hierRoot2" presStyleCnt="0">
        <dgm:presLayoutVars>
          <dgm:hierBranch val="init"/>
        </dgm:presLayoutVars>
      </dgm:prSet>
      <dgm:spPr/>
    </dgm:pt>
    <dgm:pt modelId="{B3B6662B-B48D-4DA1-83DF-171A13B570F2}" type="pres">
      <dgm:prSet presAssocID="{2E65E401-8F2F-48B5-86E0-35129C179565}" presName="rootComposite" presStyleCnt="0"/>
      <dgm:spPr/>
    </dgm:pt>
    <dgm:pt modelId="{98D7EF80-F2F4-4B42-8954-8020DA21F030}" type="pres">
      <dgm:prSet presAssocID="{2E65E401-8F2F-48B5-86E0-35129C179565}" presName="rootText" presStyleLbl="node3" presStyleIdx="4" presStyleCnt="5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889DCFC3-4B3B-4064-8367-31D6E80983EB}" type="pres">
      <dgm:prSet presAssocID="{2E65E401-8F2F-48B5-86E0-35129C179565}" presName="rootConnector" presStyleLbl="node3" presStyleIdx="4" presStyleCnt="5"/>
      <dgm:spPr/>
      <dgm:t>
        <a:bodyPr/>
        <a:lstStyle/>
        <a:p>
          <a:endParaRPr lang="en-IE"/>
        </a:p>
      </dgm:t>
    </dgm:pt>
    <dgm:pt modelId="{0D7C002F-A602-40A0-B466-E8B3D6F9359A}" type="pres">
      <dgm:prSet presAssocID="{2E65E401-8F2F-48B5-86E0-35129C179565}" presName="hierChild4" presStyleCnt="0"/>
      <dgm:spPr/>
    </dgm:pt>
    <dgm:pt modelId="{72E65438-4C7F-4223-9E60-CC28DB2347FA}" type="pres">
      <dgm:prSet presAssocID="{2E65E401-8F2F-48B5-86E0-35129C179565}" presName="hierChild5" presStyleCnt="0"/>
      <dgm:spPr/>
    </dgm:pt>
    <dgm:pt modelId="{5DC4C52D-54CB-4591-98A4-078F0002A301}" type="pres">
      <dgm:prSet presAssocID="{F2C36CE1-E7B3-4168-A474-FAFC5FFDA331}" presName="hierChild5" presStyleCnt="0"/>
      <dgm:spPr/>
    </dgm:pt>
    <dgm:pt modelId="{E45FD5DC-54A3-47BF-A38E-6FB27F6A6844}" type="pres">
      <dgm:prSet presAssocID="{1DCEDF10-3A68-4531-B848-53F45A2C9C06}" presName="hierChild3" presStyleCnt="0"/>
      <dgm:spPr/>
    </dgm:pt>
  </dgm:ptLst>
  <dgm:cxnLst>
    <dgm:cxn modelId="{6CA3C307-5999-4E23-AA55-D3E1831AB1ED}" srcId="{F2C36CE1-E7B3-4168-A474-FAFC5FFDA331}" destId="{E1FD90ED-1AD3-4D8C-9EED-448424FB13E2}" srcOrd="2" destOrd="0" parTransId="{158CC0D3-634A-4AE9-8E79-AB6F85C21050}" sibTransId="{7C9BE878-1E53-46B4-B3BD-773D5A9DE75C}"/>
    <dgm:cxn modelId="{EC0A92AD-81FB-4927-8A5B-9D1F62D5687F}" srcId="{F2C36CE1-E7B3-4168-A474-FAFC5FFDA331}" destId="{8316C29A-F71C-49FF-B363-EA22A05AAE0A}" srcOrd="3" destOrd="0" parTransId="{C309A284-228D-4B20-8A01-6421C7037CF2}" sibTransId="{014B67FF-33AA-412E-B680-540590331740}"/>
    <dgm:cxn modelId="{A5F04C65-8E3B-46C2-BEC7-B60879846328}" type="presOf" srcId="{DF795F1B-5606-4973-A4C3-35B7323EEFBD}" destId="{CBBD321A-9BAC-42D2-9027-98D5CD5DCA5B}" srcOrd="0" destOrd="0" presId="urn:microsoft.com/office/officeart/2005/8/layout/orgChart1"/>
    <dgm:cxn modelId="{DEA5ABC9-A43A-4288-BF23-81F6396B65F0}" srcId="{1DCEDF10-3A68-4531-B848-53F45A2C9C06}" destId="{F2C36CE1-E7B3-4168-A474-FAFC5FFDA331}" srcOrd="2" destOrd="0" parTransId="{6B737694-F4B3-403E-B015-69DF491F8DA5}" sibTransId="{EBBC8008-5E8A-4E3D-B188-9B7A5C893FA6}"/>
    <dgm:cxn modelId="{509ECB63-E346-4B0D-AA0D-0F38100D8434}" type="presOf" srcId="{2EB0D86B-12DB-4F67-83B4-83376F4D3987}" destId="{315F026C-5192-4325-B142-5354D42C9469}" srcOrd="0" destOrd="0" presId="urn:microsoft.com/office/officeart/2005/8/layout/orgChart1"/>
    <dgm:cxn modelId="{E2143995-8EE6-4A9A-B36F-E4EE0DD16A97}" type="presOf" srcId="{1DCEDF10-3A68-4531-B848-53F45A2C9C06}" destId="{B36DA23F-F50D-4A79-AC93-54D5A5A65993}" srcOrd="1" destOrd="0" presId="urn:microsoft.com/office/officeart/2005/8/layout/orgChart1"/>
    <dgm:cxn modelId="{C53F91ED-45AD-455F-9AA4-0C2AE882305E}" srcId="{1DCEDF10-3A68-4531-B848-53F45A2C9C06}" destId="{2A7381D4-0880-489A-9342-5CB6887E26C5}" srcOrd="1" destOrd="0" parTransId="{96AD8A0B-992C-461D-ABA2-7E180D2F8285}" sibTransId="{AF293705-E2EC-47CE-B30B-25D430181ED5}"/>
    <dgm:cxn modelId="{9C3D507D-46B9-4D6E-B0AC-DAB1099B5449}" type="presOf" srcId="{832575BB-AC81-4613-832A-AB2F328D79D4}" destId="{2D551E3D-162B-4D18-9B6B-3ACA4A3AE951}" srcOrd="1" destOrd="0" presId="urn:microsoft.com/office/officeart/2005/8/layout/orgChart1"/>
    <dgm:cxn modelId="{62E60832-81DC-43D6-B783-C82E301CD5CA}" srcId="{2EB0D86B-12DB-4F67-83B4-83376F4D3987}" destId="{1DCEDF10-3A68-4531-B848-53F45A2C9C06}" srcOrd="0" destOrd="0" parTransId="{5DE31C3C-0C67-4907-AAA1-B0C52CE58ADE}" sibTransId="{CB27DAEB-0D78-4779-9C32-FDFFCFC7E5D6}"/>
    <dgm:cxn modelId="{614DFF05-853B-49C6-85D1-2CDFCAE980FF}" type="presOf" srcId="{E1FD90ED-1AD3-4D8C-9EED-448424FB13E2}" destId="{C6ADB4CC-4B71-40E7-A8AE-482557BECDB5}" srcOrd="0" destOrd="0" presId="urn:microsoft.com/office/officeart/2005/8/layout/orgChart1"/>
    <dgm:cxn modelId="{399460C9-2052-43AC-8066-85559077A82C}" type="presOf" srcId="{2A7381D4-0880-489A-9342-5CB6887E26C5}" destId="{052B9DC6-3541-4F59-9069-EC8D3BF12093}" srcOrd="0" destOrd="0" presId="urn:microsoft.com/office/officeart/2005/8/layout/orgChart1"/>
    <dgm:cxn modelId="{99AEFC10-169D-4473-A9C4-980880EE28CB}" type="presOf" srcId="{E7A2BD50-E4D6-42B5-A1D3-F8E8DFA5A384}" destId="{27F8C72A-0E15-4075-8378-869E088BDB1C}" srcOrd="0" destOrd="0" presId="urn:microsoft.com/office/officeart/2005/8/layout/orgChart1"/>
    <dgm:cxn modelId="{542BC470-0AFD-4529-A4CF-4AF6ADBBB13D}" type="presOf" srcId="{832575BB-AC81-4613-832A-AB2F328D79D4}" destId="{645E0E61-9FA3-468E-85F2-671C7932D27E}" srcOrd="0" destOrd="0" presId="urn:microsoft.com/office/officeart/2005/8/layout/orgChart1"/>
    <dgm:cxn modelId="{A5A60BA9-39F5-4633-B7F6-BA72BBA49352}" type="presOf" srcId="{1DCEDF10-3A68-4531-B848-53F45A2C9C06}" destId="{7979EAB6-5BF1-4C80-A805-BA1BFAC7673A}" srcOrd="0" destOrd="0" presId="urn:microsoft.com/office/officeart/2005/8/layout/orgChart1"/>
    <dgm:cxn modelId="{B92A27E0-6C82-4473-AF58-D34051AAF217}" type="presOf" srcId="{E7A2BD50-E4D6-42B5-A1D3-F8E8DFA5A384}" destId="{864C4B28-505D-4522-AFD1-3FF03267170F}" srcOrd="1" destOrd="0" presId="urn:microsoft.com/office/officeart/2005/8/layout/orgChart1"/>
    <dgm:cxn modelId="{71D21621-7AC6-4207-9887-2D8E3AAA38E3}" type="presOf" srcId="{2A7381D4-0880-489A-9342-5CB6887E26C5}" destId="{0004024E-4E2F-49E6-99FF-EEA22F5D4C80}" srcOrd="1" destOrd="0" presId="urn:microsoft.com/office/officeart/2005/8/layout/orgChart1"/>
    <dgm:cxn modelId="{09880B4F-AEB1-4CC4-AF5C-C25E9147DCA2}" type="presOf" srcId="{F2C36CE1-E7B3-4168-A474-FAFC5FFDA331}" destId="{BC05637D-1B40-4874-B3E6-9FFDDEF75BB3}" srcOrd="1" destOrd="0" presId="urn:microsoft.com/office/officeart/2005/8/layout/orgChart1"/>
    <dgm:cxn modelId="{88AF15DF-2243-4895-8A2B-268490D0D8F2}" type="presOf" srcId="{AC9733BB-DD03-4DD2-8088-C780A8E32DAE}" destId="{6A9D4842-03A6-418D-83B2-72257F7AD511}" srcOrd="0" destOrd="0" presId="urn:microsoft.com/office/officeart/2005/8/layout/orgChart1"/>
    <dgm:cxn modelId="{7755403E-CB48-4EF5-BAD0-6FADF3A543C2}" type="presOf" srcId="{2E65E401-8F2F-48B5-86E0-35129C179565}" destId="{889DCFC3-4B3B-4064-8367-31D6E80983EB}" srcOrd="1" destOrd="0" presId="urn:microsoft.com/office/officeart/2005/8/layout/orgChart1"/>
    <dgm:cxn modelId="{14A39F00-ABB0-43EF-9C32-ADA3E7785412}" type="presOf" srcId="{6B737694-F4B3-403E-B015-69DF491F8DA5}" destId="{F1D589A0-8E89-4362-8FB8-91FCB927A979}" srcOrd="0" destOrd="0" presId="urn:microsoft.com/office/officeart/2005/8/layout/orgChart1"/>
    <dgm:cxn modelId="{A30733C6-73F3-4062-8757-33C71653BC5C}" type="presOf" srcId="{8316C29A-F71C-49FF-B363-EA22A05AAE0A}" destId="{D613FF08-475F-4205-84CF-FC6188EE43E4}" srcOrd="1" destOrd="0" presId="urn:microsoft.com/office/officeart/2005/8/layout/orgChart1"/>
    <dgm:cxn modelId="{2A6B444C-D603-43BA-A04A-5FBBBDFE8D95}" srcId="{F2C36CE1-E7B3-4168-A474-FAFC5FFDA331}" destId="{2E65E401-8F2F-48B5-86E0-35129C179565}" srcOrd="4" destOrd="0" parTransId="{0CDB84B0-5134-493D-87FD-C28F0B79E16E}" sibTransId="{436DC720-747C-43F9-A108-B1BFD0C28A0E}"/>
    <dgm:cxn modelId="{93572D76-4FAF-49E0-BDED-D5A8C05F03E8}" type="presOf" srcId="{96AD8A0B-992C-461D-ABA2-7E180D2F8285}" destId="{E6A94D6A-3A30-4808-ACE0-A6C96C4E905B}" srcOrd="0" destOrd="0" presId="urn:microsoft.com/office/officeart/2005/8/layout/orgChart1"/>
    <dgm:cxn modelId="{C5A1B156-5317-47BE-93A0-5D4884A8F38B}" srcId="{F2C36CE1-E7B3-4168-A474-FAFC5FFDA331}" destId="{832575BB-AC81-4613-832A-AB2F328D79D4}" srcOrd="1" destOrd="0" parTransId="{AC9733BB-DD03-4DD2-8088-C780A8E32DAE}" sibTransId="{15BE435F-5236-497E-8A21-C9292045E1AE}"/>
    <dgm:cxn modelId="{59149479-9BFB-4810-97CA-D4D7E4231EAD}" type="presOf" srcId="{C309A284-228D-4B20-8A01-6421C7037CF2}" destId="{4F8C8A23-531D-46DD-B86E-64C423ADA5A9}" srcOrd="0" destOrd="0" presId="urn:microsoft.com/office/officeart/2005/8/layout/orgChart1"/>
    <dgm:cxn modelId="{E81C259B-32B5-4AC8-B7A7-0A091C8A10FD}" type="presOf" srcId="{0DBA97B8-9CA9-4EC6-93EC-37D5F6B5F679}" destId="{E1AE5722-C52A-49A8-9718-9657C9777130}" srcOrd="0" destOrd="0" presId="urn:microsoft.com/office/officeart/2005/8/layout/orgChart1"/>
    <dgm:cxn modelId="{B20D87B3-885B-4DD0-9116-0E0455753DC7}" type="presOf" srcId="{0DBA97B8-9CA9-4EC6-93EC-37D5F6B5F679}" destId="{BB72B69F-3756-44BD-8FF0-716DC511AC43}" srcOrd="1" destOrd="0" presId="urn:microsoft.com/office/officeart/2005/8/layout/orgChart1"/>
    <dgm:cxn modelId="{21BB0460-3EDC-4E4D-9584-001A2E2C2C8C}" type="presOf" srcId="{F2C36CE1-E7B3-4168-A474-FAFC5FFDA331}" destId="{8143F246-0A66-4651-B39C-3A44E23ACCF3}" srcOrd="0" destOrd="0" presId="urn:microsoft.com/office/officeart/2005/8/layout/orgChart1"/>
    <dgm:cxn modelId="{C92686ED-A2F7-4392-B732-8B4C7B951090}" type="presOf" srcId="{8316C29A-F71C-49FF-B363-EA22A05AAE0A}" destId="{FA2653DC-A5A3-412D-8568-A16D2B113367}" srcOrd="0" destOrd="0" presId="urn:microsoft.com/office/officeart/2005/8/layout/orgChart1"/>
    <dgm:cxn modelId="{EA63B2C5-2601-4435-B216-998D7E7F9269}" srcId="{1DCEDF10-3A68-4531-B848-53F45A2C9C06}" destId="{0DBA97B8-9CA9-4EC6-93EC-37D5F6B5F679}" srcOrd="0" destOrd="0" parTransId="{C2B20A8C-A940-4730-8B98-FBF9B773E9B8}" sibTransId="{2AA6150D-4A29-459D-988A-7EAACBDE9A44}"/>
    <dgm:cxn modelId="{D3742806-793E-4C86-BF65-9D105B09FF69}" srcId="{F2C36CE1-E7B3-4168-A474-FAFC5FFDA331}" destId="{E7A2BD50-E4D6-42B5-A1D3-F8E8DFA5A384}" srcOrd="0" destOrd="0" parTransId="{DF795F1B-5606-4973-A4C3-35B7323EEFBD}" sibTransId="{5529055C-80E8-4F90-A571-2F15D2256FA3}"/>
    <dgm:cxn modelId="{04C0C286-1355-4D28-9F7B-D5C7B6928F74}" type="presOf" srcId="{C2B20A8C-A940-4730-8B98-FBF9B773E9B8}" destId="{2B469BDB-3899-4A41-8D2B-3C75E93409F9}" srcOrd="0" destOrd="0" presId="urn:microsoft.com/office/officeart/2005/8/layout/orgChart1"/>
    <dgm:cxn modelId="{F1E08E9B-76D4-43EC-A8F7-17B77DBCBFBD}" type="presOf" srcId="{E1FD90ED-1AD3-4D8C-9EED-448424FB13E2}" destId="{E5D97F8A-DE1D-4F50-8A67-B82581894796}" srcOrd="1" destOrd="0" presId="urn:microsoft.com/office/officeart/2005/8/layout/orgChart1"/>
    <dgm:cxn modelId="{2C685523-F1BD-4C6C-B546-9A72DE80DFD5}" type="presOf" srcId="{158CC0D3-634A-4AE9-8E79-AB6F85C21050}" destId="{3496041B-6709-4EDE-8CE6-253FC54ABC28}" srcOrd="0" destOrd="0" presId="urn:microsoft.com/office/officeart/2005/8/layout/orgChart1"/>
    <dgm:cxn modelId="{B154C270-9D0D-4550-A02D-59EBC8DDB424}" type="presOf" srcId="{2E65E401-8F2F-48B5-86E0-35129C179565}" destId="{98D7EF80-F2F4-4B42-8954-8020DA21F030}" srcOrd="0" destOrd="0" presId="urn:microsoft.com/office/officeart/2005/8/layout/orgChart1"/>
    <dgm:cxn modelId="{8AFE82BB-3AF8-4E9E-A28F-FA2564671A63}" type="presOf" srcId="{0CDB84B0-5134-493D-87FD-C28F0B79E16E}" destId="{529F1382-BF72-476E-8125-D082486BB26D}" srcOrd="0" destOrd="0" presId="urn:microsoft.com/office/officeart/2005/8/layout/orgChart1"/>
    <dgm:cxn modelId="{9B292293-938D-4503-976D-3CF4E6615D32}" type="presParOf" srcId="{315F026C-5192-4325-B142-5354D42C9469}" destId="{E4AD7B93-4029-45AF-A384-4A7738DE86DE}" srcOrd="0" destOrd="0" presId="urn:microsoft.com/office/officeart/2005/8/layout/orgChart1"/>
    <dgm:cxn modelId="{3626849C-F9E3-4DE0-9A13-5A5A367C77D2}" type="presParOf" srcId="{E4AD7B93-4029-45AF-A384-4A7738DE86DE}" destId="{01DD4A53-FD75-4EE1-B35A-4F7D444D7AA0}" srcOrd="0" destOrd="0" presId="urn:microsoft.com/office/officeart/2005/8/layout/orgChart1"/>
    <dgm:cxn modelId="{96656C58-3F02-405E-9951-F28BE930EE2B}" type="presParOf" srcId="{01DD4A53-FD75-4EE1-B35A-4F7D444D7AA0}" destId="{7979EAB6-5BF1-4C80-A805-BA1BFAC7673A}" srcOrd="0" destOrd="0" presId="urn:microsoft.com/office/officeart/2005/8/layout/orgChart1"/>
    <dgm:cxn modelId="{8D8C619E-2F41-4743-BEF6-412EB5CCC107}" type="presParOf" srcId="{01DD4A53-FD75-4EE1-B35A-4F7D444D7AA0}" destId="{B36DA23F-F50D-4A79-AC93-54D5A5A65993}" srcOrd="1" destOrd="0" presId="urn:microsoft.com/office/officeart/2005/8/layout/orgChart1"/>
    <dgm:cxn modelId="{933EF7BF-9DBB-44E5-89BD-B57E35FE36C7}" type="presParOf" srcId="{E4AD7B93-4029-45AF-A384-4A7738DE86DE}" destId="{F0C61EE1-577E-4D37-AA69-F6EC00444E5E}" srcOrd="1" destOrd="0" presId="urn:microsoft.com/office/officeart/2005/8/layout/orgChart1"/>
    <dgm:cxn modelId="{30FA81F4-982D-46F9-A6FE-59C05F32FA80}" type="presParOf" srcId="{F0C61EE1-577E-4D37-AA69-F6EC00444E5E}" destId="{2B469BDB-3899-4A41-8D2B-3C75E93409F9}" srcOrd="0" destOrd="0" presId="urn:microsoft.com/office/officeart/2005/8/layout/orgChart1"/>
    <dgm:cxn modelId="{8C3D0864-204B-4AD9-B5C7-8DD8DDDE5BCC}" type="presParOf" srcId="{F0C61EE1-577E-4D37-AA69-F6EC00444E5E}" destId="{214EBD23-AF29-4021-8AF8-D0AC4377FC8A}" srcOrd="1" destOrd="0" presId="urn:microsoft.com/office/officeart/2005/8/layout/orgChart1"/>
    <dgm:cxn modelId="{857F1061-8921-45E5-B510-9554F0FA8D45}" type="presParOf" srcId="{214EBD23-AF29-4021-8AF8-D0AC4377FC8A}" destId="{BDF138C0-0A52-4DB5-A1A2-3B19E5D1AD13}" srcOrd="0" destOrd="0" presId="urn:microsoft.com/office/officeart/2005/8/layout/orgChart1"/>
    <dgm:cxn modelId="{87B000EC-D146-4176-8A6D-1117EEE8AA6B}" type="presParOf" srcId="{BDF138C0-0A52-4DB5-A1A2-3B19E5D1AD13}" destId="{E1AE5722-C52A-49A8-9718-9657C9777130}" srcOrd="0" destOrd="0" presId="urn:microsoft.com/office/officeart/2005/8/layout/orgChart1"/>
    <dgm:cxn modelId="{67E3CC74-A432-4716-B363-3B15C57DDEAE}" type="presParOf" srcId="{BDF138C0-0A52-4DB5-A1A2-3B19E5D1AD13}" destId="{BB72B69F-3756-44BD-8FF0-716DC511AC43}" srcOrd="1" destOrd="0" presId="urn:microsoft.com/office/officeart/2005/8/layout/orgChart1"/>
    <dgm:cxn modelId="{6AA6FCED-B7FA-4E8B-81FC-0CEE5F4AF2F5}" type="presParOf" srcId="{214EBD23-AF29-4021-8AF8-D0AC4377FC8A}" destId="{4D5C597E-09CF-40AC-9C42-67AB722082B6}" srcOrd="1" destOrd="0" presId="urn:microsoft.com/office/officeart/2005/8/layout/orgChart1"/>
    <dgm:cxn modelId="{69B7B804-A1BA-4CD7-8EFC-406253CD8B52}" type="presParOf" srcId="{214EBD23-AF29-4021-8AF8-D0AC4377FC8A}" destId="{F0C4C348-BE03-4717-9D36-AC07BDCCD5AC}" srcOrd="2" destOrd="0" presId="urn:microsoft.com/office/officeart/2005/8/layout/orgChart1"/>
    <dgm:cxn modelId="{354D2258-143A-4531-A33D-A31DF7A5F877}" type="presParOf" srcId="{F0C61EE1-577E-4D37-AA69-F6EC00444E5E}" destId="{E6A94D6A-3A30-4808-ACE0-A6C96C4E905B}" srcOrd="2" destOrd="0" presId="urn:microsoft.com/office/officeart/2005/8/layout/orgChart1"/>
    <dgm:cxn modelId="{7D737FB5-7F1A-402B-856C-AA2C70149854}" type="presParOf" srcId="{F0C61EE1-577E-4D37-AA69-F6EC00444E5E}" destId="{6A0FACB2-CA9E-4DF6-8AFA-1DD7D0B24FC2}" srcOrd="3" destOrd="0" presId="urn:microsoft.com/office/officeart/2005/8/layout/orgChart1"/>
    <dgm:cxn modelId="{66C92E04-1C83-4A72-9B05-B09369A407EF}" type="presParOf" srcId="{6A0FACB2-CA9E-4DF6-8AFA-1DD7D0B24FC2}" destId="{C7845752-E10B-42B9-83F9-931EAE85149D}" srcOrd="0" destOrd="0" presId="urn:microsoft.com/office/officeart/2005/8/layout/orgChart1"/>
    <dgm:cxn modelId="{7E727B6D-4722-4D51-931C-FCEA302D0B44}" type="presParOf" srcId="{C7845752-E10B-42B9-83F9-931EAE85149D}" destId="{052B9DC6-3541-4F59-9069-EC8D3BF12093}" srcOrd="0" destOrd="0" presId="urn:microsoft.com/office/officeart/2005/8/layout/orgChart1"/>
    <dgm:cxn modelId="{4EE1FBED-947F-46C8-B8A8-39D9B1A911E1}" type="presParOf" srcId="{C7845752-E10B-42B9-83F9-931EAE85149D}" destId="{0004024E-4E2F-49E6-99FF-EEA22F5D4C80}" srcOrd="1" destOrd="0" presId="urn:microsoft.com/office/officeart/2005/8/layout/orgChart1"/>
    <dgm:cxn modelId="{C47541F8-0CDA-4D12-A841-B2056D7C219C}" type="presParOf" srcId="{6A0FACB2-CA9E-4DF6-8AFA-1DD7D0B24FC2}" destId="{D96B5CF4-653B-45C6-B8A5-5E7DB459CABE}" srcOrd="1" destOrd="0" presId="urn:microsoft.com/office/officeart/2005/8/layout/orgChart1"/>
    <dgm:cxn modelId="{A3D578B3-87CA-49BF-8D8F-83811321AA1D}" type="presParOf" srcId="{6A0FACB2-CA9E-4DF6-8AFA-1DD7D0B24FC2}" destId="{54AA6BE0-511F-4260-B0AD-3590870CF3A2}" srcOrd="2" destOrd="0" presId="urn:microsoft.com/office/officeart/2005/8/layout/orgChart1"/>
    <dgm:cxn modelId="{2648EC6A-57DE-46EE-9EA4-9C404C0AA145}" type="presParOf" srcId="{F0C61EE1-577E-4D37-AA69-F6EC00444E5E}" destId="{F1D589A0-8E89-4362-8FB8-91FCB927A979}" srcOrd="4" destOrd="0" presId="urn:microsoft.com/office/officeart/2005/8/layout/orgChart1"/>
    <dgm:cxn modelId="{6AA9245B-982F-4505-9175-8CB1EBE0E1A6}" type="presParOf" srcId="{F0C61EE1-577E-4D37-AA69-F6EC00444E5E}" destId="{A047FAF8-77A2-4AA8-A38B-067EF1B585BE}" srcOrd="5" destOrd="0" presId="urn:microsoft.com/office/officeart/2005/8/layout/orgChart1"/>
    <dgm:cxn modelId="{A2AD22D7-8D28-4B00-8B61-9830D32FA74F}" type="presParOf" srcId="{A047FAF8-77A2-4AA8-A38B-067EF1B585BE}" destId="{8636FB44-5DE0-4CD4-8C39-82E8A2F2442B}" srcOrd="0" destOrd="0" presId="urn:microsoft.com/office/officeart/2005/8/layout/orgChart1"/>
    <dgm:cxn modelId="{91B4D5DF-2F0D-4ADB-9E56-AA3AA6699BE4}" type="presParOf" srcId="{8636FB44-5DE0-4CD4-8C39-82E8A2F2442B}" destId="{8143F246-0A66-4651-B39C-3A44E23ACCF3}" srcOrd="0" destOrd="0" presId="urn:microsoft.com/office/officeart/2005/8/layout/orgChart1"/>
    <dgm:cxn modelId="{32B05607-DCC7-4415-B55C-14C47A42DF77}" type="presParOf" srcId="{8636FB44-5DE0-4CD4-8C39-82E8A2F2442B}" destId="{BC05637D-1B40-4874-B3E6-9FFDDEF75BB3}" srcOrd="1" destOrd="0" presId="urn:microsoft.com/office/officeart/2005/8/layout/orgChart1"/>
    <dgm:cxn modelId="{B0D90358-326D-48F7-853B-AF64BDF878FD}" type="presParOf" srcId="{A047FAF8-77A2-4AA8-A38B-067EF1B585BE}" destId="{E883B067-EC2A-4C5E-A6C1-EB8ECB3089B7}" srcOrd="1" destOrd="0" presId="urn:microsoft.com/office/officeart/2005/8/layout/orgChart1"/>
    <dgm:cxn modelId="{0BE964B1-3DD6-42A7-8A63-9596B4BA7529}" type="presParOf" srcId="{E883B067-EC2A-4C5E-A6C1-EB8ECB3089B7}" destId="{CBBD321A-9BAC-42D2-9027-98D5CD5DCA5B}" srcOrd="0" destOrd="0" presId="urn:microsoft.com/office/officeart/2005/8/layout/orgChart1"/>
    <dgm:cxn modelId="{35536027-4D73-4E36-B79E-6893D49B2BFC}" type="presParOf" srcId="{E883B067-EC2A-4C5E-A6C1-EB8ECB3089B7}" destId="{CCD43A25-CAA0-4145-8094-E888CAF6168F}" srcOrd="1" destOrd="0" presId="urn:microsoft.com/office/officeart/2005/8/layout/orgChart1"/>
    <dgm:cxn modelId="{C78B7EB7-D3C5-4F02-AEDC-5FD4C34DEA70}" type="presParOf" srcId="{CCD43A25-CAA0-4145-8094-E888CAF6168F}" destId="{D85115BF-7B1D-45D6-A36E-B8CED31C1BAF}" srcOrd="0" destOrd="0" presId="urn:microsoft.com/office/officeart/2005/8/layout/orgChart1"/>
    <dgm:cxn modelId="{25107D52-E5F6-45FF-9187-0919AD87C112}" type="presParOf" srcId="{D85115BF-7B1D-45D6-A36E-B8CED31C1BAF}" destId="{27F8C72A-0E15-4075-8378-869E088BDB1C}" srcOrd="0" destOrd="0" presId="urn:microsoft.com/office/officeart/2005/8/layout/orgChart1"/>
    <dgm:cxn modelId="{EB79F7BD-954F-4C09-A281-AC8BF410731E}" type="presParOf" srcId="{D85115BF-7B1D-45D6-A36E-B8CED31C1BAF}" destId="{864C4B28-505D-4522-AFD1-3FF03267170F}" srcOrd="1" destOrd="0" presId="urn:microsoft.com/office/officeart/2005/8/layout/orgChart1"/>
    <dgm:cxn modelId="{A0FB24FC-F782-44AF-8DBB-5D2579BC7184}" type="presParOf" srcId="{CCD43A25-CAA0-4145-8094-E888CAF6168F}" destId="{D81C06CF-E989-41D6-BDB2-AE5DBEC13A9E}" srcOrd="1" destOrd="0" presId="urn:microsoft.com/office/officeart/2005/8/layout/orgChart1"/>
    <dgm:cxn modelId="{883B135A-98A6-4420-9F07-E245182A79B0}" type="presParOf" srcId="{CCD43A25-CAA0-4145-8094-E888CAF6168F}" destId="{C5D1C065-503D-47C3-9E69-494D3C39FD17}" srcOrd="2" destOrd="0" presId="urn:microsoft.com/office/officeart/2005/8/layout/orgChart1"/>
    <dgm:cxn modelId="{30004DC1-5D7B-48E4-A02D-DC9609746D4C}" type="presParOf" srcId="{E883B067-EC2A-4C5E-A6C1-EB8ECB3089B7}" destId="{6A9D4842-03A6-418D-83B2-72257F7AD511}" srcOrd="2" destOrd="0" presId="urn:microsoft.com/office/officeart/2005/8/layout/orgChart1"/>
    <dgm:cxn modelId="{B929D7B3-CFAB-4D27-89B0-8CC2AEAFC9F0}" type="presParOf" srcId="{E883B067-EC2A-4C5E-A6C1-EB8ECB3089B7}" destId="{A7153ACC-9FB4-4700-B163-14BD461D4625}" srcOrd="3" destOrd="0" presId="urn:microsoft.com/office/officeart/2005/8/layout/orgChart1"/>
    <dgm:cxn modelId="{37D642D8-3B4F-4E94-BADB-09075792574D}" type="presParOf" srcId="{A7153ACC-9FB4-4700-B163-14BD461D4625}" destId="{E0CCA5A0-FB5A-433D-86C6-15CF7CBF3D9E}" srcOrd="0" destOrd="0" presId="urn:microsoft.com/office/officeart/2005/8/layout/orgChart1"/>
    <dgm:cxn modelId="{BD92F378-9F9D-4561-999E-40D5BE4B87EF}" type="presParOf" srcId="{E0CCA5A0-FB5A-433D-86C6-15CF7CBF3D9E}" destId="{645E0E61-9FA3-468E-85F2-671C7932D27E}" srcOrd="0" destOrd="0" presId="urn:microsoft.com/office/officeart/2005/8/layout/orgChart1"/>
    <dgm:cxn modelId="{E0A5D70E-5912-4530-BBC7-3DEDD2CCA9EB}" type="presParOf" srcId="{E0CCA5A0-FB5A-433D-86C6-15CF7CBF3D9E}" destId="{2D551E3D-162B-4D18-9B6B-3ACA4A3AE951}" srcOrd="1" destOrd="0" presId="urn:microsoft.com/office/officeart/2005/8/layout/orgChart1"/>
    <dgm:cxn modelId="{A884DC28-AAB1-4873-8C90-A9CE29AB328F}" type="presParOf" srcId="{A7153ACC-9FB4-4700-B163-14BD461D4625}" destId="{2878EDFE-6CCF-413B-B3DF-6F5258F4F9A9}" srcOrd="1" destOrd="0" presId="urn:microsoft.com/office/officeart/2005/8/layout/orgChart1"/>
    <dgm:cxn modelId="{2B84B08C-0B40-4B04-957A-BAA73721330F}" type="presParOf" srcId="{A7153ACC-9FB4-4700-B163-14BD461D4625}" destId="{70FC6675-C522-42C2-A62E-79D224151A10}" srcOrd="2" destOrd="0" presId="urn:microsoft.com/office/officeart/2005/8/layout/orgChart1"/>
    <dgm:cxn modelId="{70799F98-EE5C-4F5D-85B8-AEBB2886D2B4}" type="presParOf" srcId="{E883B067-EC2A-4C5E-A6C1-EB8ECB3089B7}" destId="{3496041B-6709-4EDE-8CE6-253FC54ABC28}" srcOrd="4" destOrd="0" presId="urn:microsoft.com/office/officeart/2005/8/layout/orgChart1"/>
    <dgm:cxn modelId="{E0903DBB-4595-45D2-9EE5-2439407B7F4F}" type="presParOf" srcId="{E883B067-EC2A-4C5E-A6C1-EB8ECB3089B7}" destId="{88AE146B-8742-4B5D-A2DA-3EB4695F514C}" srcOrd="5" destOrd="0" presId="urn:microsoft.com/office/officeart/2005/8/layout/orgChart1"/>
    <dgm:cxn modelId="{1CA974AC-73A1-499C-BB39-D12E5F61310B}" type="presParOf" srcId="{88AE146B-8742-4B5D-A2DA-3EB4695F514C}" destId="{8D778A15-D806-45BD-B089-2840E431A252}" srcOrd="0" destOrd="0" presId="urn:microsoft.com/office/officeart/2005/8/layout/orgChart1"/>
    <dgm:cxn modelId="{10CAB1DE-2703-42C2-9F34-6262DBE11863}" type="presParOf" srcId="{8D778A15-D806-45BD-B089-2840E431A252}" destId="{C6ADB4CC-4B71-40E7-A8AE-482557BECDB5}" srcOrd="0" destOrd="0" presId="urn:microsoft.com/office/officeart/2005/8/layout/orgChart1"/>
    <dgm:cxn modelId="{61BC7CCA-6D0C-49AF-AD6A-BB6401BCC172}" type="presParOf" srcId="{8D778A15-D806-45BD-B089-2840E431A252}" destId="{E5D97F8A-DE1D-4F50-8A67-B82581894796}" srcOrd="1" destOrd="0" presId="urn:microsoft.com/office/officeart/2005/8/layout/orgChart1"/>
    <dgm:cxn modelId="{0E005E2C-B9F1-4162-94F0-4B1A65301AB0}" type="presParOf" srcId="{88AE146B-8742-4B5D-A2DA-3EB4695F514C}" destId="{8D94AE47-1ABB-42AA-929F-7DD68E5C4222}" srcOrd="1" destOrd="0" presId="urn:microsoft.com/office/officeart/2005/8/layout/orgChart1"/>
    <dgm:cxn modelId="{0C323802-779A-4EDC-BCFB-9B458A019044}" type="presParOf" srcId="{88AE146B-8742-4B5D-A2DA-3EB4695F514C}" destId="{79D6B113-0961-4468-BC04-1EC537314ECD}" srcOrd="2" destOrd="0" presId="urn:microsoft.com/office/officeart/2005/8/layout/orgChart1"/>
    <dgm:cxn modelId="{67C599D6-E015-4C49-9776-F6254F493BBA}" type="presParOf" srcId="{E883B067-EC2A-4C5E-A6C1-EB8ECB3089B7}" destId="{4F8C8A23-531D-46DD-B86E-64C423ADA5A9}" srcOrd="6" destOrd="0" presId="urn:microsoft.com/office/officeart/2005/8/layout/orgChart1"/>
    <dgm:cxn modelId="{A4959058-C625-462E-AAE6-C7B0A2797AC1}" type="presParOf" srcId="{E883B067-EC2A-4C5E-A6C1-EB8ECB3089B7}" destId="{B4C30ECC-CEC8-4A49-A8A1-B70B941E3F4B}" srcOrd="7" destOrd="0" presId="urn:microsoft.com/office/officeart/2005/8/layout/orgChart1"/>
    <dgm:cxn modelId="{A973950D-1E85-4CC2-BE1F-2490845FCA0B}" type="presParOf" srcId="{B4C30ECC-CEC8-4A49-A8A1-B70B941E3F4B}" destId="{CD631966-41B3-446C-8C1B-A693A6DF2CF0}" srcOrd="0" destOrd="0" presId="urn:microsoft.com/office/officeart/2005/8/layout/orgChart1"/>
    <dgm:cxn modelId="{1B3F71BC-5E0A-4D3E-937F-AE5D8360149B}" type="presParOf" srcId="{CD631966-41B3-446C-8C1B-A693A6DF2CF0}" destId="{FA2653DC-A5A3-412D-8568-A16D2B113367}" srcOrd="0" destOrd="0" presId="urn:microsoft.com/office/officeart/2005/8/layout/orgChart1"/>
    <dgm:cxn modelId="{60A78A93-F3C1-46B8-B3FB-3C0CD76B2A48}" type="presParOf" srcId="{CD631966-41B3-446C-8C1B-A693A6DF2CF0}" destId="{D613FF08-475F-4205-84CF-FC6188EE43E4}" srcOrd="1" destOrd="0" presId="urn:microsoft.com/office/officeart/2005/8/layout/orgChart1"/>
    <dgm:cxn modelId="{BB78042F-522C-4692-8612-F3120B978133}" type="presParOf" srcId="{B4C30ECC-CEC8-4A49-A8A1-B70B941E3F4B}" destId="{CEB2AC7D-D756-41AB-B682-F3D74AE32ACF}" srcOrd="1" destOrd="0" presId="urn:microsoft.com/office/officeart/2005/8/layout/orgChart1"/>
    <dgm:cxn modelId="{26289304-6012-4F17-8AEC-60A368D1A8A9}" type="presParOf" srcId="{B4C30ECC-CEC8-4A49-A8A1-B70B941E3F4B}" destId="{53019A48-9071-42B1-AF8B-45CE43959904}" srcOrd="2" destOrd="0" presId="urn:microsoft.com/office/officeart/2005/8/layout/orgChart1"/>
    <dgm:cxn modelId="{F8134635-C566-4FD4-90FE-2BA25DE271D1}" type="presParOf" srcId="{E883B067-EC2A-4C5E-A6C1-EB8ECB3089B7}" destId="{529F1382-BF72-476E-8125-D082486BB26D}" srcOrd="8" destOrd="0" presId="urn:microsoft.com/office/officeart/2005/8/layout/orgChart1"/>
    <dgm:cxn modelId="{219C0266-90C6-47E3-81A3-140CB84BEF8A}" type="presParOf" srcId="{E883B067-EC2A-4C5E-A6C1-EB8ECB3089B7}" destId="{DD95180B-EDFC-4C88-A7F7-216596E785CE}" srcOrd="9" destOrd="0" presId="urn:microsoft.com/office/officeart/2005/8/layout/orgChart1"/>
    <dgm:cxn modelId="{182CDFB8-B85F-4681-AFF5-2CE0376418F2}" type="presParOf" srcId="{DD95180B-EDFC-4C88-A7F7-216596E785CE}" destId="{B3B6662B-B48D-4DA1-83DF-171A13B570F2}" srcOrd="0" destOrd="0" presId="urn:microsoft.com/office/officeart/2005/8/layout/orgChart1"/>
    <dgm:cxn modelId="{8F1AD1CF-C7D7-4FE8-B36C-94FF55592F2D}" type="presParOf" srcId="{B3B6662B-B48D-4DA1-83DF-171A13B570F2}" destId="{98D7EF80-F2F4-4B42-8954-8020DA21F030}" srcOrd="0" destOrd="0" presId="urn:microsoft.com/office/officeart/2005/8/layout/orgChart1"/>
    <dgm:cxn modelId="{C8BAAE73-3F55-4B61-B502-EB9A029BCC6B}" type="presParOf" srcId="{B3B6662B-B48D-4DA1-83DF-171A13B570F2}" destId="{889DCFC3-4B3B-4064-8367-31D6E80983EB}" srcOrd="1" destOrd="0" presId="urn:microsoft.com/office/officeart/2005/8/layout/orgChart1"/>
    <dgm:cxn modelId="{D3A0E76F-5782-4C0B-89FB-6618DBC13345}" type="presParOf" srcId="{DD95180B-EDFC-4C88-A7F7-216596E785CE}" destId="{0D7C002F-A602-40A0-B466-E8B3D6F9359A}" srcOrd="1" destOrd="0" presId="urn:microsoft.com/office/officeart/2005/8/layout/orgChart1"/>
    <dgm:cxn modelId="{A6CFF0F1-6DC5-4DD8-A574-861FA7D8A450}" type="presParOf" srcId="{DD95180B-EDFC-4C88-A7F7-216596E785CE}" destId="{72E65438-4C7F-4223-9E60-CC28DB2347FA}" srcOrd="2" destOrd="0" presId="urn:microsoft.com/office/officeart/2005/8/layout/orgChart1"/>
    <dgm:cxn modelId="{BB39E7C0-B078-48FD-93ED-7034C536464C}" type="presParOf" srcId="{A047FAF8-77A2-4AA8-A38B-067EF1B585BE}" destId="{5DC4C52D-54CB-4591-98A4-078F0002A301}" srcOrd="2" destOrd="0" presId="urn:microsoft.com/office/officeart/2005/8/layout/orgChart1"/>
    <dgm:cxn modelId="{CC01BDD8-F321-42DC-9C15-08EBDB88C8B2}" type="presParOf" srcId="{E4AD7B93-4029-45AF-A384-4A7738DE86DE}" destId="{E45FD5DC-54A3-47BF-A38E-6FB27F6A684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2EB0D86B-12DB-4F67-83B4-83376F4D3987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IE"/>
        </a:p>
      </dgm:t>
    </dgm:pt>
    <dgm:pt modelId="{1DCEDF10-3A68-4531-B848-53F45A2C9C06}">
      <dgm:prSet phldrT="[Text]" custT="1"/>
      <dgm:spPr/>
      <dgm:t>
        <a:bodyPr/>
        <a:lstStyle/>
        <a:p>
          <a:r>
            <a:rPr lang="en-IE" sz="3200" b="1" dirty="0">
              <a:latin typeface="Calibri" panose="020F0502020204030204" pitchFamily="34" charset="0"/>
              <a:cs typeface="Calibri" panose="020F0502020204030204" pitchFamily="34" charset="0"/>
            </a:rPr>
            <a:t>Outcomes</a:t>
          </a:r>
        </a:p>
      </dgm:t>
    </dgm:pt>
    <dgm:pt modelId="{5DE31C3C-0C67-4907-AAA1-B0C52CE58ADE}" type="parTrans" cxnId="{62E60832-81DC-43D6-B783-C82E301CD5CA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B27DAEB-0D78-4779-9C32-FDFFCFC7E5D6}" type="sibTrans" cxnId="{62E60832-81DC-43D6-B783-C82E301CD5CA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0DBA97B8-9CA9-4EC6-93EC-37D5F6B5F679}">
      <dgm:prSet phldrT="[Text]" custT="1"/>
      <dgm:spPr/>
      <dgm:t>
        <a:bodyPr/>
        <a:lstStyle/>
        <a:p>
          <a:r>
            <a:rPr lang="en-US" sz="1600" b="1" i="1" dirty="0" smtClean="0">
              <a:solidFill>
                <a:srgbClr val="003F5C"/>
              </a:solidFill>
              <a:latin typeface="Calibri" panose="020F0502020204030204"/>
              <a:ea typeface="+mn-ea"/>
              <a:cs typeface="+mn-cs"/>
            </a:rPr>
            <a:t>“All staff briefed in infection control measures to prevent spread of infection”</a:t>
          </a:r>
          <a:endParaRPr lang="en-IE" sz="1600" dirty="0">
            <a:solidFill>
              <a:srgbClr val="003F5C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2B20A8C-A940-4730-8B98-FBF9B773E9B8}" type="parTrans" cxnId="{EA63B2C5-2601-4435-B216-998D7E7F9269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AA6150D-4A29-459D-988A-7EAACBDE9A44}" type="sibTrans" cxnId="{EA63B2C5-2601-4435-B216-998D7E7F9269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A7381D4-0880-489A-9342-5CB6887E26C5}">
      <dgm:prSet phldrT="[Text]" custT="1"/>
      <dgm:spPr/>
      <dgm:t>
        <a:bodyPr/>
        <a:lstStyle/>
        <a:p>
          <a:r>
            <a:rPr lang="en-US" sz="1600" b="1" i="1" dirty="0" smtClean="0">
              <a:solidFill>
                <a:srgbClr val="003F5C"/>
              </a:solidFill>
              <a:latin typeface="Calibri" panose="020F0502020204030204"/>
              <a:ea typeface="+mn-ea"/>
              <a:cs typeface="+mn-cs"/>
            </a:rPr>
            <a:t>“placed on supervision, and verbal warnings issued”</a:t>
          </a:r>
          <a:endParaRPr lang="en-IE" sz="1600" dirty="0">
            <a:solidFill>
              <a:srgbClr val="003F5C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96AD8A0B-992C-461D-ABA2-7E180D2F8285}" type="parTrans" cxnId="{C53F91ED-45AD-455F-9AA4-0C2AE882305E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AF293705-E2EC-47CE-B30B-25D430181ED5}" type="sibTrans" cxnId="{C53F91ED-45AD-455F-9AA4-0C2AE882305E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2C36CE1-E7B3-4168-A474-FAFC5FFDA331}">
      <dgm:prSet phldrT="[Text]" custT="1"/>
      <dgm:spPr/>
      <dgm:t>
        <a:bodyPr/>
        <a:lstStyle/>
        <a:p>
          <a:r>
            <a:rPr lang="en-IE" sz="2400" dirty="0">
              <a:latin typeface="Calibri" panose="020F0502020204030204" pitchFamily="34" charset="0"/>
              <a:cs typeface="Calibri" panose="020F0502020204030204" pitchFamily="34" charset="0"/>
            </a:rPr>
            <a:t>Measures</a:t>
          </a:r>
          <a:r>
            <a:rPr lang="en-IE" sz="23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IE" sz="2400" dirty="0">
              <a:latin typeface="Calibri" panose="020F0502020204030204" pitchFamily="34" charset="0"/>
              <a:cs typeface="Calibri" panose="020F0502020204030204" pitchFamily="34" charset="0"/>
            </a:rPr>
            <a:t>taken</a:t>
          </a:r>
          <a:endParaRPr lang="en-IE" sz="23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6B737694-F4B3-403E-B015-69DF491F8DA5}" type="parTrans" cxnId="{DEA5ABC9-A43A-4288-BF23-81F6396B65F0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BBC8008-5E8A-4E3D-B188-9B7A5C893FA6}" type="sibTrans" cxnId="{DEA5ABC9-A43A-4288-BF23-81F6396B65F0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7A2BD50-E4D6-42B5-A1D3-F8E8DFA5A384}">
      <dgm:prSet phldrT="[Text]" custT="1"/>
      <dgm:spPr/>
      <dgm:t>
        <a:bodyPr/>
        <a:lstStyle/>
        <a:p>
          <a:r>
            <a:rPr lang="en-US" sz="1600" b="1" i="1" dirty="0" smtClean="0">
              <a:solidFill>
                <a:srgbClr val="003F5C"/>
              </a:solidFill>
              <a:latin typeface="Calibri" panose="020F0502020204030204"/>
              <a:ea typeface="+mn-ea"/>
              <a:cs typeface="+mn-cs"/>
            </a:rPr>
            <a:t>“Recruitment campaign underway to address understaffing issue”</a:t>
          </a:r>
          <a:endParaRPr lang="en-IE" sz="1600" dirty="0">
            <a:solidFill>
              <a:srgbClr val="003F5C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DF795F1B-5606-4973-A4C3-35B7323EEFBD}" type="parTrans" cxnId="{D3742806-793E-4C86-BF65-9D105B09FF69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5529055C-80E8-4F90-A571-2F15D2256FA3}" type="sibTrans" cxnId="{D3742806-793E-4C86-BF65-9D105B09FF69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32575BB-AC81-4613-832A-AB2F328D79D4}">
      <dgm:prSet phldrT="[Text]" custT="1"/>
      <dgm:spPr/>
      <dgm:t>
        <a:bodyPr/>
        <a:lstStyle/>
        <a:p>
          <a:r>
            <a:rPr lang="en-US" sz="1350" b="1" i="1" dirty="0" smtClean="0">
              <a:solidFill>
                <a:srgbClr val="003F5C"/>
              </a:solidFill>
              <a:latin typeface="Calibri" panose="020F0502020204030204"/>
              <a:ea typeface="+mn-ea"/>
              <a:cs typeface="+mn-cs"/>
            </a:rPr>
            <a:t>“Further respite admissions for this resident will be arranged in the secure specialist dementia unit”</a:t>
          </a:r>
          <a:endParaRPr lang="en-IE" sz="1350" dirty="0">
            <a:solidFill>
              <a:srgbClr val="003F5C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AC9733BB-DD03-4DD2-8088-C780A8E32DAE}" type="parTrans" cxnId="{C5A1B156-5317-47BE-93A0-5D4884A8F38B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15BE435F-5236-497E-8A21-C9292045E1AE}" type="sibTrans" cxnId="{C5A1B156-5317-47BE-93A0-5D4884A8F38B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1FD90ED-1AD3-4D8C-9EED-448424FB13E2}">
      <dgm:prSet phldrT="[Text]" custT="1"/>
      <dgm:spPr/>
      <dgm:t>
        <a:bodyPr/>
        <a:lstStyle/>
        <a:p>
          <a:r>
            <a:rPr lang="en-US" sz="1700" b="1" i="1" dirty="0" smtClean="0">
              <a:solidFill>
                <a:srgbClr val="003F5C"/>
              </a:solidFill>
              <a:latin typeface="Calibri" panose="020F0502020204030204"/>
              <a:ea typeface="+mn-ea"/>
              <a:cs typeface="+mn-cs"/>
            </a:rPr>
            <a:t>“trial a travel kettle to reduce the risk of </a:t>
          </a:r>
          <a:r>
            <a:rPr lang="en-IE" sz="1700" b="1" i="1" noProof="0" dirty="0" smtClean="0">
              <a:solidFill>
                <a:srgbClr val="003F5C"/>
              </a:solidFill>
              <a:latin typeface="Calibri" panose="020F0502020204030204"/>
              <a:ea typeface="+mn-ea"/>
              <a:cs typeface="+mn-cs"/>
            </a:rPr>
            <a:t>reoccurrence”</a:t>
          </a:r>
          <a:endParaRPr lang="en-IE" sz="1700" dirty="0">
            <a:solidFill>
              <a:srgbClr val="003F5C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158CC0D3-634A-4AE9-8E79-AB6F85C21050}" type="parTrans" cxnId="{6CA3C307-5999-4E23-AA55-D3E1831AB1ED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7C9BE878-1E53-46B4-B3BD-773D5A9DE75C}" type="sibTrans" cxnId="{6CA3C307-5999-4E23-AA55-D3E1831AB1ED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316C29A-F71C-49FF-B363-EA22A05AAE0A}">
      <dgm:prSet phldrT="[Text]" custT="1"/>
      <dgm:spPr/>
      <dgm:t>
        <a:bodyPr/>
        <a:lstStyle/>
        <a:p>
          <a:r>
            <a:rPr lang="en-US" sz="1700" b="1" i="1" dirty="0" smtClean="0">
              <a:solidFill>
                <a:srgbClr val="003F5C"/>
              </a:solidFill>
              <a:latin typeface="Calibri" panose="020F0502020204030204"/>
              <a:ea typeface="+mn-ea"/>
              <a:cs typeface="+mn-cs"/>
            </a:rPr>
            <a:t>“The residents risk assessment and care plan have been updated”</a:t>
          </a:r>
          <a:endParaRPr lang="en-IE" sz="1700" dirty="0">
            <a:solidFill>
              <a:srgbClr val="003F5C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309A284-228D-4B20-8A01-6421C7037CF2}" type="parTrans" cxnId="{EC0A92AD-81FB-4927-8A5B-9D1F62D5687F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014B67FF-33AA-412E-B680-540590331740}" type="sibTrans" cxnId="{EC0A92AD-81FB-4927-8A5B-9D1F62D5687F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E65E401-8F2F-48B5-86E0-35129C179565}">
      <dgm:prSet phldrT="[Text]" custT="1"/>
      <dgm:spPr/>
      <dgm:t>
        <a:bodyPr/>
        <a:lstStyle/>
        <a:p>
          <a:r>
            <a:rPr lang="en-US" sz="2100" b="1" i="1" dirty="0" smtClean="0">
              <a:solidFill>
                <a:srgbClr val="BC5090"/>
              </a:solidFill>
              <a:latin typeface="Calibri" panose="020F0502020204030204"/>
              <a:ea typeface="+mn-ea"/>
              <a:cs typeface="+mn-cs"/>
            </a:rPr>
            <a:t>“a review of all supports is scheduled”</a:t>
          </a:r>
          <a:endParaRPr lang="en-IE" sz="21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0CDB84B0-5134-493D-87FD-C28F0B79E16E}" type="parTrans" cxnId="{2A6B444C-D603-43BA-A04A-5FBBBDFE8D95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436DC720-747C-43F9-A108-B1BFD0C28A0E}" type="sibTrans" cxnId="{2A6B444C-D603-43BA-A04A-5FBBBDFE8D95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315F026C-5192-4325-B142-5354D42C9469}" type="pres">
      <dgm:prSet presAssocID="{2EB0D86B-12DB-4F67-83B4-83376F4D398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IE"/>
        </a:p>
      </dgm:t>
    </dgm:pt>
    <dgm:pt modelId="{E4AD7B93-4029-45AF-A384-4A7738DE86DE}" type="pres">
      <dgm:prSet presAssocID="{1DCEDF10-3A68-4531-B848-53F45A2C9C06}" presName="hierRoot1" presStyleCnt="0">
        <dgm:presLayoutVars>
          <dgm:hierBranch/>
        </dgm:presLayoutVars>
      </dgm:prSet>
      <dgm:spPr/>
    </dgm:pt>
    <dgm:pt modelId="{01DD4A53-FD75-4EE1-B35A-4F7D444D7AA0}" type="pres">
      <dgm:prSet presAssocID="{1DCEDF10-3A68-4531-B848-53F45A2C9C06}" presName="rootComposite1" presStyleCnt="0"/>
      <dgm:spPr/>
    </dgm:pt>
    <dgm:pt modelId="{7979EAB6-5BF1-4C80-A805-BA1BFAC7673A}" type="pres">
      <dgm:prSet presAssocID="{1DCEDF10-3A68-4531-B848-53F45A2C9C06}" presName="rootText1" presStyleLbl="node0" presStyleIdx="0" presStyleCnt="1" custLinFactX="21789" custLinFactNeighborX="100000" custLinFactNeighborY="-7707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B36DA23F-F50D-4A79-AC93-54D5A5A65993}" type="pres">
      <dgm:prSet presAssocID="{1DCEDF10-3A68-4531-B848-53F45A2C9C06}" presName="rootConnector1" presStyleLbl="node1" presStyleIdx="0" presStyleCnt="0"/>
      <dgm:spPr/>
      <dgm:t>
        <a:bodyPr/>
        <a:lstStyle/>
        <a:p>
          <a:endParaRPr lang="en-IE"/>
        </a:p>
      </dgm:t>
    </dgm:pt>
    <dgm:pt modelId="{F0C61EE1-577E-4D37-AA69-F6EC00444E5E}" type="pres">
      <dgm:prSet presAssocID="{1DCEDF10-3A68-4531-B848-53F45A2C9C06}" presName="hierChild2" presStyleCnt="0"/>
      <dgm:spPr/>
    </dgm:pt>
    <dgm:pt modelId="{2B469BDB-3899-4A41-8D2B-3C75E93409F9}" type="pres">
      <dgm:prSet presAssocID="{C2B20A8C-A940-4730-8B98-FBF9B773E9B8}" presName="Name35" presStyleLbl="parChTrans1D2" presStyleIdx="0" presStyleCnt="3"/>
      <dgm:spPr/>
      <dgm:t>
        <a:bodyPr/>
        <a:lstStyle/>
        <a:p>
          <a:endParaRPr lang="en-IE"/>
        </a:p>
      </dgm:t>
    </dgm:pt>
    <dgm:pt modelId="{214EBD23-AF29-4021-8AF8-D0AC4377FC8A}" type="pres">
      <dgm:prSet presAssocID="{0DBA97B8-9CA9-4EC6-93EC-37D5F6B5F679}" presName="hierRoot2" presStyleCnt="0">
        <dgm:presLayoutVars>
          <dgm:hierBranch val="init"/>
        </dgm:presLayoutVars>
      </dgm:prSet>
      <dgm:spPr/>
    </dgm:pt>
    <dgm:pt modelId="{BDF138C0-0A52-4DB5-A1A2-3B19E5D1AD13}" type="pres">
      <dgm:prSet presAssocID="{0DBA97B8-9CA9-4EC6-93EC-37D5F6B5F679}" presName="rootComposite" presStyleCnt="0"/>
      <dgm:spPr/>
    </dgm:pt>
    <dgm:pt modelId="{E1AE5722-C52A-49A8-9718-9657C9777130}" type="pres">
      <dgm:prSet presAssocID="{0DBA97B8-9CA9-4EC6-93EC-37D5F6B5F679}" presName="rootText" presStyleLbl="node2" presStyleIdx="0" presStyleCnt="3" custLinFactNeighborX="64900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BB72B69F-3756-44BD-8FF0-716DC511AC43}" type="pres">
      <dgm:prSet presAssocID="{0DBA97B8-9CA9-4EC6-93EC-37D5F6B5F679}" presName="rootConnector" presStyleLbl="node2" presStyleIdx="0" presStyleCnt="3"/>
      <dgm:spPr/>
      <dgm:t>
        <a:bodyPr/>
        <a:lstStyle/>
        <a:p>
          <a:endParaRPr lang="en-IE"/>
        </a:p>
      </dgm:t>
    </dgm:pt>
    <dgm:pt modelId="{4D5C597E-09CF-40AC-9C42-67AB722082B6}" type="pres">
      <dgm:prSet presAssocID="{0DBA97B8-9CA9-4EC6-93EC-37D5F6B5F679}" presName="hierChild4" presStyleCnt="0"/>
      <dgm:spPr/>
    </dgm:pt>
    <dgm:pt modelId="{F0C4C348-BE03-4717-9D36-AC07BDCCD5AC}" type="pres">
      <dgm:prSet presAssocID="{0DBA97B8-9CA9-4EC6-93EC-37D5F6B5F679}" presName="hierChild5" presStyleCnt="0"/>
      <dgm:spPr/>
    </dgm:pt>
    <dgm:pt modelId="{E6A94D6A-3A30-4808-ACE0-A6C96C4E905B}" type="pres">
      <dgm:prSet presAssocID="{96AD8A0B-992C-461D-ABA2-7E180D2F8285}" presName="Name35" presStyleLbl="parChTrans1D2" presStyleIdx="1" presStyleCnt="3"/>
      <dgm:spPr/>
      <dgm:t>
        <a:bodyPr/>
        <a:lstStyle/>
        <a:p>
          <a:endParaRPr lang="en-IE"/>
        </a:p>
      </dgm:t>
    </dgm:pt>
    <dgm:pt modelId="{6A0FACB2-CA9E-4DF6-8AFA-1DD7D0B24FC2}" type="pres">
      <dgm:prSet presAssocID="{2A7381D4-0880-489A-9342-5CB6887E26C5}" presName="hierRoot2" presStyleCnt="0">
        <dgm:presLayoutVars>
          <dgm:hierBranch/>
        </dgm:presLayoutVars>
      </dgm:prSet>
      <dgm:spPr/>
    </dgm:pt>
    <dgm:pt modelId="{C7845752-E10B-42B9-83F9-931EAE85149D}" type="pres">
      <dgm:prSet presAssocID="{2A7381D4-0880-489A-9342-5CB6887E26C5}" presName="rootComposite" presStyleCnt="0"/>
      <dgm:spPr/>
    </dgm:pt>
    <dgm:pt modelId="{052B9DC6-3541-4F59-9069-EC8D3BF12093}" type="pres">
      <dgm:prSet presAssocID="{2A7381D4-0880-489A-9342-5CB6887E26C5}" presName="rootText" presStyleLbl="node2" presStyleIdx="1" presStyleCnt="3" custLinFactX="21780" custLinFactNeighborX="100000" custLinFactNeighborY="-1014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0004024E-4E2F-49E6-99FF-EEA22F5D4C80}" type="pres">
      <dgm:prSet presAssocID="{2A7381D4-0880-489A-9342-5CB6887E26C5}" presName="rootConnector" presStyleLbl="node2" presStyleIdx="1" presStyleCnt="3"/>
      <dgm:spPr/>
      <dgm:t>
        <a:bodyPr/>
        <a:lstStyle/>
        <a:p>
          <a:endParaRPr lang="en-IE"/>
        </a:p>
      </dgm:t>
    </dgm:pt>
    <dgm:pt modelId="{D96B5CF4-653B-45C6-B8A5-5E7DB459CABE}" type="pres">
      <dgm:prSet presAssocID="{2A7381D4-0880-489A-9342-5CB6887E26C5}" presName="hierChild4" presStyleCnt="0"/>
      <dgm:spPr/>
    </dgm:pt>
    <dgm:pt modelId="{54AA6BE0-511F-4260-B0AD-3590870CF3A2}" type="pres">
      <dgm:prSet presAssocID="{2A7381D4-0880-489A-9342-5CB6887E26C5}" presName="hierChild5" presStyleCnt="0"/>
      <dgm:spPr/>
    </dgm:pt>
    <dgm:pt modelId="{F1D589A0-8E89-4362-8FB8-91FCB927A979}" type="pres">
      <dgm:prSet presAssocID="{6B737694-F4B3-403E-B015-69DF491F8DA5}" presName="Name35" presStyleLbl="parChTrans1D2" presStyleIdx="2" presStyleCnt="3"/>
      <dgm:spPr/>
      <dgm:t>
        <a:bodyPr/>
        <a:lstStyle/>
        <a:p>
          <a:endParaRPr lang="en-IE"/>
        </a:p>
      </dgm:t>
    </dgm:pt>
    <dgm:pt modelId="{A047FAF8-77A2-4AA8-A38B-067EF1B585BE}" type="pres">
      <dgm:prSet presAssocID="{F2C36CE1-E7B3-4168-A474-FAFC5FFDA331}" presName="hierRoot2" presStyleCnt="0">
        <dgm:presLayoutVars>
          <dgm:hierBranch/>
        </dgm:presLayoutVars>
      </dgm:prSet>
      <dgm:spPr/>
    </dgm:pt>
    <dgm:pt modelId="{8636FB44-5DE0-4CD4-8C39-82E8A2F2442B}" type="pres">
      <dgm:prSet presAssocID="{F2C36CE1-E7B3-4168-A474-FAFC5FFDA331}" presName="rootComposite" presStyleCnt="0"/>
      <dgm:spPr/>
    </dgm:pt>
    <dgm:pt modelId="{8143F246-0A66-4651-B39C-3A44E23ACCF3}" type="pres">
      <dgm:prSet presAssocID="{F2C36CE1-E7B3-4168-A474-FAFC5FFDA331}" presName="rootText" presStyleLbl="node2" presStyleIdx="2" presStyleCnt="3" custLinFactX="79186" custLinFactNeighborX="100000" custLinFactNeighborY="-518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BC05637D-1B40-4874-B3E6-9FFDDEF75BB3}" type="pres">
      <dgm:prSet presAssocID="{F2C36CE1-E7B3-4168-A474-FAFC5FFDA331}" presName="rootConnector" presStyleLbl="node2" presStyleIdx="2" presStyleCnt="3"/>
      <dgm:spPr/>
      <dgm:t>
        <a:bodyPr/>
        <a:lstStyle/>
        <a:p>
          <a:endParaRPr lang="en-IE"/>
        </a:p>
      </dgm:t>
    </dgm:pt>
    <dgm:pt modelId="{E883B067-EC2A-4C5E-A6C1-EB8ECB3089B7}" type="pres">
      <dgm:prSet presAssocID="{F2C36CE1-E7B3-4168-A474-FAFC5FFDA331}" presName="hierChild4" presStyleCnt="0"/>
      <dgm:spPr/>
    </dgm:pt>
    <dgm:pt modelId="{CBBD321A-9BAC-42D2-9027-98D5CD5DCA5B}" type="pres">
      <dgm:prSet presAssocID="{DF795F1B-5606-4973-A4C3-35B7323EEFBD}" presName="Name35" presStyleLbl="parChTrans1D3" presStyleIdx="0" presStyleCnt="5"/>
      <dgm:spPr/>
      <dgm:t>
        <a:bodyPr/>
        <a:lstStyle/>
        <a:p>
          <a:endParaRPr lang="en-IE"/>
        </a:p>
      </dgm:t>
    </dgm:pt>
    <dgm:pt modelId="{CCD43A25-CAA0-4145-8094-E888CAF6168F}" type="pres">
      <dgm:prSet presAssocID="{E7A2BD50-E4D6-42B5-A1D3-F8E8DFA5A384}" presName="hierRoot2" presStyleCnt="0">
        <dgm:presLayoutVars>
          <dgm:hierBranch val="init"/>
        </dgm:presLayoutVars>
      </dgm:prSet>
      <dgm:spPr/>
    </dgm:pt>
    <dgm:pt modelId="{D85115BF-7B1D-45D6-A36E-B8CED31C1BAF}" type="pres">
      <dgm:prSet presAssocID="{E7A2BD50-E4D6-42B5-A1D3-F8E8DFA5A384}" presName="rootComposite" presStyleCnt="0"/>
      <dgm:spPr/>
    </dgm:pt>
    <dgm:pt modelId="{27F8C72A-0E15-4075-8378-869E088BDB1C}" type="pres">
      <dgm:prSet presAssocID="{E7A2BD50-E4D6-42B5-A1D3-F8E8DFA5A384}" presName="rootText" presStyleLbl="node3" presStyleIdx="0" presStyleCnt="5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864C4B28-505D-4522-AFD1-3FF03267170F}" type="pres">
      <dgm:prSet presAssocID="{E7A2BD50-E4D6-42B5-A1D3-F8E8DFA5A384}" presName="rootConnector" presStyleLbl="node3" presStyleIdx="0" presStyleCnt="5"/>
      <dgm:spPr/>
      <dgm:t>
        <a:bodyPr/>
        <a:lstStyle/>
        <a:p>
          <a:endParaRPr lang="en-IE"/>
        </a:p>
      </dgm:t>
    </dgm:pt>
    <dgm:pt modelId="{D81C06CF-E989-41D6-BDB2-AE5DBEC13A9E}" type="pres">
      <dgm:prSet presAssocID="{E7A2BD50-E4D6-42B5-A1D3-F8E8DFA5A384}" presName="hierChild4" presStyleCnt="0"/>
      <dgm:spPr/>
    </dgm:pt>
    <dgm:pt modelId="{C5D1C065-503D-47C3-9E69-494D3C39FD17}" type="pres">
      <dgm:prSet presAssocID="{E7A2BD50-E4D6-42B5-A1D3-F8E8DFA5A384}" presName="hierChild5" presStyleCnt="0"/>
      <dgm:spPr/>
    </dgm:pt>
    <dgm:pt modelId="{6A9D4842-03A6-418D-83B2-72257F7AD511}" type="pres">
      <dgm:prSet presAssocID="{AC9733BB-DD03-4DD2-8088-C780A8E32DAE}" presName="Name35" presStyleLbl="parChTrans1D3" presStyleIdx="1" presStyleCnt="5"/>
      <dgm:spPr/>
      <dgm:t>
        <a:bodyPr/>
        <a:lstStyle/>
        <a:p>
          <a:endParaRPr lang="en-IE"/>
        </a:p>
      </dgm:t>
    </dgm:pt>
    <dgm:pt modelId="{A7153ACC-9FB4-4700-B163-14BD461D4625}" type="pres">
      <dgm:prSet presAssocID="{832575BB-AC81-4613-832A-AB2F328D79D4}" presName="hierRoot2" presStyleCnt="0">
        <dgm:presLayoutVars>
          <dgm:hierBranch val="hang"/>
        </dgm:presLayoutVars>
      </dgm:prSet>
      <dgm:spPr/>
    </dgm:pt>
    <dgm:pt modelId="{E0CCA5A0-FB5A-433D-86C6-15CF7CBF3D9E}" type="pres">
      <dgm:prSet presAssocID="{832575BB-AC81-4613-832A-AB2F328D79D4}" presName="rootComposite" presStyleCnt="0"/>
      <dgm:spPr/>
    </dgm:pt>
    <dgm:pt modelId="{645E0E61-9FA3-468E-85F2-671C7932D27E}" type="pres">
      <dgm:prSet presAssocID="{832575BB-AC81-4613-832A-AB2F328D79D4}" presName="rootText" presStyleLbl="node3" presStyleIdx="1" presStyleCnt="5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2D551E3D-162B-4D18-9B6B-3ACA4A3AE951}" type="pres">
      <dgm:prSet presAssocID="{832575BB-AC81-4613-832A-AB2F328D79D4}" presName="rootConnector" presStyleLbl="node3" presStyleIdx="1" presStyleCnt="5"/>
      <dgm:spPr/>
      <dgm:t>
        <a:bodyPr/>
        <a:lstStyle/>
        <a:p>
          <a:endParaRPr lang="en-IE"/>
        </a:p>
      </dgm:t>
    </dgm:pt>
    <dgm:pt modelId="{2878EDFE-6CCF-413B-B3DF-6F5258F4F9A9}" type="pres">
      <dgm:prSet presAssocID="{832575BB-AC81-4613-832A-AB2F328D79D4}" presName="hierChild4" presStyleCnt="0"/>
      <dgm:spPr/>
    </dgm:pt>
    <dgm:pt modelId="{70FC6675-C522-42C2-A62E-79D224151A10}" type="pres">
      <dgm:prSet presAssocID="{832575BB-AC81-4613-832A-AB2F328D79D4}" presName="hierChild5" presStyleCnt="0"/>
      <dgm:spPr/>
    </dgm:pt>
    <dgm:pt modelId="{3496041B-6709-4EDE-8CE6-253FC54ABC28}" type="pres">
      <dgm:prSet presAssocID="{158CC0D3-634A-4AE9-8E79-AB6F85C21050}" presName="Name35" presStyleLbl="parChTrans1D3" presStyleIdx="2" presStyleCnt="5"/>
      <dgm:spPr/>
      <dgm:t>
        <a:bodyPr/>
        <a:lstStyle/>
        <a:p>
          <a:endParaRPr lang="en-IE"/>
        </a:p>
      </dgm:t>
    </dgm:pt>
    <dgm:pt modelId="{88AE146B-8742-4B5D-A2DA-3EB4695F514C}" type="pres">
      <dgm:prSet presAssocID="{E1FD90ED-1AD3-4D8C-9EED-448424FB13E2}" presName="hierRoot2" presStyleCnt="0">
        <dgm:presLayoutVars>
          <dgm:hierBranch val="init"/>
        </dgm:presLayoutVars>
      </dgm:prSet>
      <dgm:spPr/>
    </dgm:pt>
    <dgm:pt modelId="{8D778A15-D806-45BD-B089-2840E431A252}" type="pres">
      <dgm:prSet presAssocID="{E1FD90ED-1AD3-4D8C-9EED-448424FB13E2}" presName="rootComposite" presStyleCnt="0"/>
      <dgm:spPr/>
    </dgm:pt>
    <dgm:pt modelId="{C6ADB4CC-4B71-40E7-A8AE-482557BECDB5}" type="pres">
      <dgm:prSet presAssocID="{E1FD90ED-1AD3-4D8C-9EED-448424FB13E2}" presName="rootText" presStyleLbl="node3" presStyleIdx="2" presStyleCnt="5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E5D97F8A-DE1D-4F50-8A67-B82581894796}" type="pres">
      <dgm:prSet presAssocID="{E1FD90ED-1AD3-4D8C-9EED-448424FB13E2}" presName="rootConnector" presStyleLbl="node3" presStyleIdx="2" presStyleCnt="5"/>
      <dgm:spPr/>
      <dgm:t>
        <a:bodyPr/>
        <a:lstStyle/>
        <a:p>
          <a:endParaRPr lang="en-IE"/>
        </a:p>
      </dgm:t>
    </dgm:pt>
    <dgm:pt modelId="{8D94AE47-1ABB-42AA-929F-7DD68E5C4222}" type="pres">
      <dgm:prSet presAssocID="{E1FD90ED-1AD3-4D8C-9EED-448424FB13E2}" presName="hierChild4" presStyleCnt="0"/>
      <dgm:spPr/>
    </dgm:pt>
    <dgm:pt modelId="{79D6B113-0961-4468-BC04-1EC537314ECD}" type="pres">
      <dgm:prSet presAssocID="{E1FD90ED-1AD3-4D8C-9EED-448424FB13E2}" presName="hierChild5" presStyleCnt="0"/>
      <dgm:spPr/>
    </dgm:pt>
    <dgm:pt modelId="{4F8C8A23-531D-46DD-B86E-64C423ADA5A9}" type="pres">
      <dgm:prSet presAssocID="{C309A284-228D-4B20-8A01-6421C7037CF2}" presName="Name35" presStyleLbl="parChTrans1D3" presStyleIdx="3" presStyleCnt="5"/>
      <dgm:spPr/>
      <dgm:t>
        <a:bodyPr/>
        <a:lstStyle/>
        <a:p>
          <a:endParaRPr lang="en-IE"/>
        </a:p>
      </dgm:t>
    </dgm:pt>
    <dgm:pt modelId="{B4C30ECC-CEC8-4A49-A8A1-B70B941E3F4B}" type="pres">
      <dgm:prSet presAssocID="{8316C29A-F71C-49FF-B363-EA22A05AAE0A}" presName="hierRoot2" presStyleCnt="0">
        <dgm:presLayoutVars>
          <dgm:hierBranch val="init"/>
        </dgm:presLayoutVars>
      </dgm:prSet>
      <dgm:spPr/>
    </dgm:pt>
    <dgm:pt modelId="{CD631966-41B3-446C-8C1B-A693A6DF2CF0}" type="pres">
      <dgm:prSet presAssocID="{8316C29A-F71C-49FF-B363-EA22A05AAE0A}" presName="rootComposite" presStyleCnt="0"/>
      <dgm:spPr/>
    </dgm:pt>
    <dgm:pt modelId="{FA2653DC-A5A3-412D-8568-A16D2B113367}" type="pres">
      <dgm:prSet presAssocID="{8316C29A-F71C-49FF-B363-EA22A05AAE0A}" presName="rootText" presStyleLbl="node3" presStyleIdx="3" presStyleCnt="5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D613FF08-475F-4205-84CF-FC6188EE43E4}" type="pres">
      <dgm:prSet presAssocID="{8316C29A-F71C-49FF-B363-EA22A05AAE0A}" presName="rootConnector" presStyleLbl="node3" presStyleIdx="3" presStyleCnt="5"/>
      <dgm:spPr/>
      <dgm:t>
        <a:bodyPr/>
        <a:lstStyle/>
        <a:p>
          <a:endParaRPr lang="en-IE"/>
        </a:p>
      </dgm:t>
    </dgm:pt>
    <dgm:pt modelId="{CEB2AC7D-D756-41AB-B682-F3D74AE32ACF}" type="pres">
      <dgm:prSet presAssocID="{8316C29A-F71C-49FF-B363-EA22A05AAE0A}" presName="hierChild4" presStyleCnt="0"/>
      <dgm:spPr/>
    </dgm:pt>
    <dgm:pt modelId="{53019A48-9071-42B1-AF8B-45CE43959904}" type="pres">
      <dgm:prSet presAssocID="{8316C29A-F71C-49FF-B363-EA22A05AAE0A}" presName="hierChild5" presStyleCnt="0"/>
      <dgm:spPr/>
    </dgm:pt>
    <dgm:pt modelId="{529F1382-BF72-476E-8125-D082486BB26D}" type="pres">
      <dgm:prSet presAssocID="{0CDB84B0-5134-493D-87FD-C28F0B79E16E}" presName="Name35" presStyleLbl="parChTrans1D3" presStyleIdx="4" presStyleCnt="5"/>
      <dgm:spPr/>
      <dgm:t>
        <a:bodyPr/>
        <a:lstStyle/>
        <a:p>
          <a:endParaRPr lang="en-IE"/>
        </a:p>
      </dgm:t>
    </dgm:pt>
    <dgm:pt modelId="{DD95180B-EDFC-4C88-A7F7-216596E785CE}" type="pres">
      <dgm:prSet presAssocID="{2E65E401-8F2F-48B5-86E0-35129C179565}" presName="hierRoot2" presStyleCnt="0">
        <dgm:presLayoutVars>
          <dgm:hierBranch val="init"/>
        </dgm:presLayoutVars>
      </dgm:prSet>
      <dgm:spPr/>
    </dgm:pt>
    <dgm:pt modelId="{B3B6662B-B48D-4DA1-83DF-171A13B570F2}" type="pres">
      <dgm:prSet presAssocID="{2E65E401-8F2F-48B5-86E0-35129C179565}" presName="rootComposite" presStyleCnt="0"/>
      <dgm:spPr/>
    </dgm:pt>
    <dgm:pt modelId="{98D7EF80-F2F4-4B42-8954-8020DA21F030}" type="pres">
      <dgm:prSet presAssocID="{2E65E401-8F2F-48B5-86E0-35129C179565}" presName="rootText" presStyleLbl="node3" presStyleIdx="4" presStyleCnt="5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889DCFC3-4B3B-4064-8367-31D6E80983EB}" type="pres">
      <dgm:prSet presAssocID="{2E65E401-8F2F-48B5-86E0-35129C179565}" presName="rootConnector" presStyleLbl="node3" presStyleIdx="4" presStyleCnt="5"/>
      <dgm:spPr/>
      <dgm:t>
        <a:bodyPr/>
        <a:lstStyle/>
        <a:p>
          <a:endParaRPr lang="en-IE"/>
        </a:p>
      </dgm:t>
    </dgm:pt>
    <dgm:pt modelId="{0D7C002F-A602-40A0-B466-E8B3D6F9359A}" type="pres">
      <dgm:prSet presAssocID="{2E65E401-8F2F-48B5-86E0-35129C179565}" presName="hierChild4" presStyleCnt="0"/>
      <dgm:spPr/>
    </dgm:pt>
    <dgm:pt modelId="{72E65438-4C7F-4223-9E60-CC28DB2347FA}" type="pres">
      <dgm:prSet presAssocID="{2E65E401-8F2F-48B5-86E0-35129C179565}" presName="hierChild5" presStyleCnt="0"/>
      <dgm:spPr/>
    </dgm:pt>
    <dgm:pt modelId="{5DC4C52D-54CB-4591-98A4-078F0002A301}" type="pres">
      <dgm:prSet presAssocID="{F2C36CE1-E7B3-4168-A474-FAFC5FFDA331}" presName="hierChild5" presStyleCnt="0"/>
      <dgm:spPr/>
    </dgm:pt>
    <dgm:pt modelId="{E45FD5DC-54A3-47BF-A38E-6FB27F6A6844}" type="pres">
      <dgm:prSet presAssocID="{1DCEDF10-3A68-4531-B848-53F45A2C9C06}" presName="hierChild3" presStyleCnt="0"/>
      <dgm:spPr/>
    </dgm:pt>
  </dgm:ptLst>
  <dgm:cxnLst>
    <dgm:cxn modelId="{6CA3C307-5999-4E23-AA55-D3E1831AB1ED}" srcId="{F2C36CE1-E7B3-4168-A474-FAFC5FFDA331}" destId="{E1FD90ED-1AD3-4D8C-9EED-448424FB13E2}" srcOrd="2" destOrd="0" parTransId="{158CC0D3-634A-4AE9-8E79-AB6F85C21050}" sibTransId="{7C9BE878-1E53-46B4-B3BD-773D5A9DE75C}"/>
    <dgm:cxn modelId="{19784566-0787-4D68-8A42-738D01C74E66}" type="presOf" srcId="{E7A2BD50-E4D6-42B5-A1D3-F8E8DFA5A384}" destId="{27F8C72A-0E15-4075-8378-869E088BDB1C}" srcOrd="0" destOrd="0" presId="urn:microsoft.com/office/officeart/2005/8/layout/orgChart1"/>
    <dgm:cxn modelId="{EC0A92AD-81FB-4927-8A5B-9D1F62D5687F}" srcId="{F2C36CE1-E7B3-4168-A474-FAFC5FFDA331}" destId="{8316C29A-F71C-49FF-B363-EA22A05AAE0A}" srcOrd="3" destOrd="0" parTransId="{C309A284-228D-4B20-8A01-6421C7037CF2}" sibTransId="{014B67FF-33AA-412E-B680-540590331740}"/>
    <dgm:cxn modelId="{F444D3A2-1C55-43B5-BF8F-13F916006456}" type="presOf" srcId="{F2C36CE1-E7B3-4168-A474-FAFC5FFDA331}" destId="{8143F246-0A66-4651-B39C-3A44E23ACCF3}" srcOrd="0" destOrd="0" presId="urn:microsoft.com/office/officeart/2005/8/layout/orgChart1"/>
    <dgm:cxn modelId="{6459964F-F9D0-4C33-A0B7-2C2D11C901DE}" type="presOf" srcId="{C2B20A8C-A940-4730-8B98-FBF9B773E9B8}" destId="{2B469BDB-3899-4A41-8D2B-3C75E93409F9}" srcOrd="0" destOrd="0" presId="urn:microsoft.com/office/officeart/2005/8/layout/orgChart1"/>
    <dgm:cxn modelId="{D1419A4F-BBE0-453C-9115-01F043D2B527}" type="presOf" srcId="{1DCEDF10-3A68-4531-B848-53F45A2C9C06}" destId="{B36DA23F-F50D-4A79-AC93-54D5A5A65993}" srcOrd="1" destOrd="0" presId="urn:microsoft.com/office/officeart/2005/8/layout/orgChart1"/>
    <dgm:cxn modelId="{8A562F3E-99E8-4CAD-BADE-334B80671F66}" type="presOf" srcId="{8316C29A-F71C-49FF-B363-EA22A05AAE0A}" destId="{FA2653DC-A5A3-412D-8568-A16D2B113367}" srcOrd="0" destOrd="0" presId="urn:microsoft.com/office/officeart/2005/8/layout/orgChart1"/>
    <dgm:cxn modelId="{DEA5ABC9-A43A-4288-BF23-81F6396B65F0}" srcId="{1DCEDF10-3A68-4531-B848-53F45A2C9C06}" destId="{F2C36CE1-E7B3-4168-A474-FAFC5FFDA331}" srcOrd="2" destOrd="0" parTransId="{6B737694-F4B3-403E-B015-69DF491F8DA5}" sibTransId="{EBBC8008-5E8A-4E3D-B188-9B7A5C893FA6}"/>
    <dgm:cxn modelId="{CCB928B9-2466-4D2A-924F-6D38E7F1AE45}" type="presOf" srcId="{E7A2BD50-E4D6-42B5-A1D3-F8E8DFA5A384}" destId="{864C4B28-505D-4522-AFD1-3FF03267170F}" srcOrd="1" destOrd="0" presId="urn:microsoft.com/office/officeart/2005/8/layout/orgChart1"/>
    <dgm:cxn modelId="{C53F91ED-45AD-455F-9AA4-0C2AE882305E}" srcId="{1DCEDF10-3A68-4531-B848-53F45A2C9C06}" destId="{2A7381D4-0880-489A-9342-5CB6887E26C5}" srcOrd="1" destOrd="0" parTransId="{96AD8A0B-992C-461D-ABA2-7E180D2F8285}" sibTransId="{AF293705-E2EC-47CE-B30B-25D430181ED5}"/>
    <dgm:cxn modelId="{62E60832-81DC-43D6-B783-C82E301CD5CA}" srcId="{2EB0D86B-12DB-4F67-83B4-83376F4D3987}" destId="{1DCEDF10-3A68-4531-B848-53F45A2C9C06}" srcOrd="0" destOrd="0" parTransId="{5DE31C3C-0C67-4907-AAA1-B0C52CE58ADE}" sibTransId="{CB27DAEB-0D78-4779-9C32-FDFFCFC7E5D6}"/>
    <dgm:cxn modelId="{EE6EA9D7-5D0C-49EE-BDA4-B4B6D63CFF67}" type="presOf" srcId="{1DCEDF10-3A68-4531-B848-53F45A2C9C06}" destId="{7979EAB6-5BF1-4C80-A805-BA1BFAC7673A}" srcOrd="0" destOrd="0" presId="urn:microsoft.com/office/officeart/2005/8/layout/orgChart1"/>
    <dgm:cxn modelId="{A9788F34-66B8-47FF-95FA-B7736C2D8BE0}" type="presOf" srcId="{F2C36CE1-E7B3-4168-A474-FAFC5FFDA331}" destId="{BC05637D-1B40-4874-B3E6-9FFDDEF75BB3}" srcOrd="1" destOrd="0" presId="urn:microsoft.com/office/officeart/2005/8/layout/orgChart1"/>
    <dgm:cxn modelId="{3AEBBF80-DE58-4744-BE23-BE5E92F225FC}" type="presOf" srcId="{0DBA97B8-9CA9-4EC6-93EC-37D5F6B5F679}" destId="{BB72B69F-3756-44BD-8FF0-716DC511AC43}" srcOrd="1" destOrd="0" presId="urn:microsoft.com/office/officeart/2005/8/layout/orgChart1"/>
    <dgm:cxn modelId="{C6AE5273-F258-4E56-8B5A-F1F31DA9F600}" type="presOf" srcId="{96AD8A0B-992C-461D-ABA2-7E180D2F8285}" destId="{E6A94D6A-3A30-4808-ACE0-A6C96C4E905B}" srcOrd="0" destOrd="0" presId="urn:microsoft.com/office/officeart/2005/8/layout/orgChart1"/>
    <dgm:cxn modelId="{B62C473D-4FE0-4219-A7A3-1A63B5ABCC27}" type="presOf" srcId="{0CDB84B0-5134-493D-87FD-C28F0B79E16E}" destId="{529F1382-BF72-476E-8125-D082486BB26D}" srcOrd="0" destOrd="0" presId="urn:microsoft.com/office/officeart/2005/8/layout/orgChart1"/>
    <dgm:cxn modelId="{04E28F50-AD73-43C0-A4EF-E8789741488D}" type="presOf" srcId="{832575BB-AC81-4613-832A-AB2F328D79D4}" destId="{2D551E3D-162B-4D18-9B6B-3ACA4A3AE951}" srcOrd="1" destOrd="0" presId="urn:microsoft.com/office/officeart/2005/8/layout/orgChart1"/>
    <dgm:cxn modelId="{5568DAD4-1F09-495D-8172-104EB8997AE7}" type="presOf" srcId="{E1FD90ED-1AD3-4D8C-9EED-448424FB13E2}" destId="{C6ADB4CC-4B71-40E7-A8AE-482557BECDB5}" srcOrd="0" destOrd="0" presId="urn:microsoft.com/office/officeart/2005/8/layout/orgChart1"/>
    <dgm:cxn modelId="{14D391AF-CA97-4871-92B6-E49A0EFA53C8}" type="presOf" srcId="{DF795F1B-5606-4973-A4C3-35B7323EEFBD}" destId="{CBBD321A-9BAC-42D2-9027-98D5CD5DCA5B}" srcOrd="0" destOrd="0" presId="urn:microsoft.com/office/officeart/2005/8/layout/orgChart1"/>
    <dgm:cxn modelId="{57FC8DBA-DA43-4D50-8CFA-38EC5AB20DEB}" type="presOf" srcId="{158CC0D3-634A-4AE9-8E79-AB6F85C21050}" destId="{3496041B-6709-4EDE-8CE6-253FC54ABC28}" srcOrd="0" destOrd="0" presId="urn:microsoft.com/office/officeart/2005/8/layout/orgChart1"/>
    <dgm:cxn modelId="{2A6B444C-D603-43BA-A04A-5FBBBDFE8D95}" srcId="{F2C36CE1-E7B3-4168-A474-FAFC5FFDA331}" destId="{2E65E401-8F2F-48B5-86E0-35129C179565}" srcOrd="4" destOrd="0" parTransId="{0CDB84B0-5134-493D-87FD-C28F0B79E16E}" sibTransId="{436DC720-747C-43F9-A108-B1BFD0C28A0E}"/>
    <dgm:cxn modelId="{7D2D6ADE-1E0D-440B-9601-76394D104334}" type="presOf" srcId="{6B737694-F4B3-403E-B015-69DF491F8DA5}" destId="{F1D589A0-8E89-4362-8FB8-91FCB927A979}" srcOrd="0" destOrd="0" presId="urn:microsoft.com/office/officeart/2005/8/layout/orgChart1"/>
    <dgm:cxn modelId="{702E4C45-D21A-4AAB-A04F-9A89678D9D08}" type="presOf" srcId="{2EB0D86B-12DB-4F67-83B4-83376F4D3987}" destId="{315F026C-5192-4325-B142-5354D42C9469}" srcOrd="0" destOrd="0" presId="urn:microsoft.com/office/officeart/2005/8/layout/orgChart1"/>
    <dgm:cxn modelId="{88E434D7-F683-4CA6-8308-6FB170E11082}" type="presOf" srcId="{8316C29A-F71C-49FF-B363-EA22A05AAE0A}" destId="{D613FF08-475F-4205-84CF-FC6188EE43E4}" srcOrd="1" destOrd="0" presId="urn:microsoft.com/office/officeart/2005/8/layout/orgChart1"/>
    <dgm:cxn modelId="{C5A1B156-5317-47BE-93A0-5D4884A8F38B}" srcId="{F2C36CE1-E7B3-4168-A474-FAFC5FFDA331}" destId="{832575BB-AC81-4613-832A-AB2F328D79D4}" srcOrd="1" destOrd="0" parTransId="{AC9733BB-DD03-4DD2-8088-C780A8E32DAE}" sibTransId="{15BE435F-5236-497E-8A21-C9292045E1AE}"/>
    <dgm:cxn modelId="{D5F44BAE-3E08-42D8-A080-D557FE334986}" type="presOf" srcId="{2A7381D4-0880-489A-9342-5CB6887E26C5}" destId="{052B9DC6-3541-4F59-9069-EC8D3BF12093}" srcOrd="0" destOrd="0" presId="urn:microsoft.com/office/officeart/2005/8/layout/orgChart1"/>
    <dgm:cxn modelId="{52CB74D2-7E42-409D-8917-F0D625F74EB3}" type="presOf" srcId="{832575BB-AC81-4613-832A-AB2F328D79D4}" destId="{645E0E61-9FA3-468E-85F2-671C7932D27E}" srcOrd="0" destOrd="0" presId="urn:microsoft.com/office/officeart/2005/8/layout/orgChart1"/>
    <dgm:cxn modelId="{EA63B2C5-2601-4435-B216-998D7E7F9269}" srcId="{1DCEDF10-3A68-4531-B848-53F45A2C9C06}" destId="{0DBA97B8-9CA9-4EC6-93EC-37D5F6B5F679}" srcOrd="0" destOrd="0" parTransId="{C2B20A8C-A940-4730-8B98-FBF9B773E9B8}" sibTransId="{2AA6150D-4A29-459D-988A-7EAACBDE9A44}"/>
    <dgm:cxn modelId="{D3742806-793E-4C86-BF65-9D105B09FF69}" srcId="{F2C36CE1-E7B3-4168-A474-FAFC5FFDA331}" destId="{E7A2BD50-E4D6-42B5-A1D3-F8E8DFA5A384}" srcOrd="0" destOrd="0" parTransId="{DF795F1B-5606-4973-A4C3-35B7323EEFBD}" sibTransId="{5529055C-80E8-4F90-A571-2F15D2256FA3}"/>
    <dgm:cxn modelId="{E1829305-33FE-4197-9A0E-62346D0D30B8}" type="presOf" srcId="{C309A284-228D-4B20-8A01-6421C7037CF2}" destId="{4F8C8A23-531D-46DD-B86E-64C423ADA5A9}" srcOrd="0" destOrd="0" presId="urn:microsoft.com/office/officeart/2005/8/layout/orgChart1"/>
    <dgm:cxn modelId="{03625826-8076-4B25-B962-75271EB29F13}" type="presOf" srcId="{2E65E401-8F2F-48B5-86E0-35129C179565}" destId="{98D7EF80-F2F4-4B42-8954-8020DA21F030}" srcOrd="0" destOrd="0" presId="urn:microsoft.com/office/officeart/2005/8/layout/orgChart1"/>
    <dgm:cxn modelId="{CE30D988-578F-4D51-B409-2382F7B855F5}" type="presOf" srcId="{E1FD90ED-1AD3-4D8C-9EED-448424FB13E2}" destId="{E5D97F8A-DE1D-4F50-8A67-B82581894796}" srcOrd="1" destOrd="0" presId="urn:microsoft.com/office/officeart/2005/8/layout/orgChart1"/>
    <dgm:cxn modelId="{0F5D783E-9842-42F9-A3D0-C216660F0A42}" type="presOf" srcId="{2A7381D4-0880-489A-9342-5CB6887E26C5}" destId="{0004024E-4E2F-49E6-99FF-EEA22F5D4C80}" srcOrd="1" destOrd="0" presId="urn:microsoft.com/office/officeart/2005/8/layout/orgChart1"/>
    <dgm:cxn modelId="{24967976-B2BC-4A18-9937-435B365851A5}" type="presOf" srcId="{2E65E401-8F2F-48B5-86E0-35129C179565}" destId="{889DCFC3-4B3B-4064-8367-31D6E80983EB}" srcOrd="1" destOrd="0" presId="urn:microsoft.com/office/officeart/2005/8/layout/orgChart1"/>
    <dgm:cxn modelId="{ABE0069D-8FB6-41BF-B95A-6C3FC4A436B7}" type="presOf" srcId="{0DBA97B8-9CA9-4EC6-93EC-37D5F6B5F679}" destId="{E1AE5722-C52A-49A8-9718-9657C9777130}" srcOrd="0" destOrd="0" presId="urn:microsoft.com/office/officeart/2005/8/layout/orgChart1"/>
    <dgm:cxn modelId="{AF5C2E3E-362E-428D-9E06-0D5CD2E0F759}" type="presOf" srcId="{AC9733BB-DD03-4DD2-8088-C780A8E32DAE}" destId="{6A9D4842-03A6-418D-83B2-72257F7AD511}" srcOrd="0" destOrd="0" presId="urn:microsoft.com/office/officeart/2005/8/layout/orgChart1"/>
    <dgm:cxn modelId="{598BF0BB-CD12-4562-8480-8ACDDED8594D}" type="presParOf" srcId="{315F026C-5192-4325-B142-5354D42C9469}" destId="{E4AD7B93-4029-45AF-A384-4A7738DE86DE}" srcOrd="0" destOrd="0" presId="urn:microsoft.com/office/officeart/2005/8/layout/orgChart1"/>
    <dgm:cxn modelId="{F043D112-3AB2-422B-970C-FADD14721D98}" type="presParOf" srcId="{E4AD7B93-4029-45AF-A384-4A7738DE86DE}" destId="{01DD4A53-FD75-4EE1-B35A-4F7D444D7AA0}" srcOrd="0" destOrd="0" presId="urn:microsoft.com/office/officeart/2005/8/layout/orgChart1"/>
    <dgm:cxn modelId="{C738FE7F-1838-44FA-B230-3FF21F51BE7E}" type="presParOf" srcId="{01DD4A53-FD75-4EE1-B35A-4F7D444D7AA0}" destId="{7979EAB6-5BF1-4C80-A805-BA1BFAC7673A}" srcOrd="0" destOrd="0" presId="urn:microsoft.com/office/officeart/2005/8/layout/orgChart1"/>
    <dgm:cxn modelId="{4A90AF69-EB71-47BD-9BF8-FE82C952815A}" type="presParOf" srcId="{01DD4A53-FD75-4EE1-B35A-4F7D444D7AA0}" destId="{B36DA23F-F50D-4A79-AC93-54D5A5A65993}" srcOrd="1" destOrd="0" presId="urn:microsoft.com/office/officeart/2005/8/layout/orgChart1"/>
    <dgm:cxn modelId="{8AA81AAB-56A7-4335-8DD9-42C73683B960}" type="presParOf" srcId="{E4AD7B93-4029-45AF-A384-4A7738DE86DE}" destId="{F0C61EE1-577E-4D37-AA69-F6EC00444E5E}" srcOrd="1" destOrd="0" presId="urn:microsoft.com/office/officeart/2005/8/layout/orgChart1"/>
    <dgm:cxn modelId="{0F6D8852-C626-4522-9302-B36ADFEF7E01}" type="presParOf" srcId="{F0C61EE1-577E-4D37-AA69-F6EC00444E5E}" destId="{2B469BDB-3899-4A41-8D2B-3C75E93409F9}" srcOrd="0" destOrd="0" presId="urn:microsoft.com/office/officeart/2005/8/layout/orgChart1"/>
    <dgm:cxn modelId="{E7F8715E-6D35-4F1B-9C99-7E310C94271B}" type="presParOf" srcId="{F0C61EE1-577E-4D37-AA69-F6EC00444E5E}" destId="{214EBD23-AF29-4021-8AF8-D0AC4377FC8A}" srcOrd="1" destOrd="0" presId="urn:microsoft.com/office/officeart/2005/8/layout/orgChart1"/>
    <dgm:cxn modelId="{2901F941-8933-491E-8954-31EFF80CBDD2}" type="presParOf" srcId="{214EBD23-AF29-4021-8AF8-D0AC4377FC8A}" destId="{BDF138C0-0A52-4DB5-A1A2-3B19E5D1AD13}" srcOrd="0" destOrd="0" presId="urn:microsoft.com/office/officeart/2005/8/layout/orgChart1"/>
    <dgm:cxn modelId="{95E9B95C-B647-40C7-AB9C-FCEECA823599}" type="presParOf" srcId="{BDF138C0-0A52-4DB5-A1A2-3B19E5D1AD13}" destId="{E1AE5722-C52A-49A8-9718-9657C9777130}" srcOrd="0" destOrd="0" presId="urn:microsoft.com/office/officeart/2005/8/layout/orgChart1"/>
    <dgm:cxn modelId="{7D0346C7-9D27-4DE5-B719-D6B41A3F6CF8}" type="presParOf" srcId="{BDF138C0-0A52-4DB5-A1A2-3B19E5D1AD13}" destId="{BB72B69F-3756-44BD-8FF0-716DC511AC43}" srcOrd="1" destOrd="0" presId="urn:microsoft.com/office/officeart/2005/8/layout/orgChart1"/>
    <dgm:cxn modelId="{D5A1DB01-AC5E-4FB9-AAA5-7919CFD33EA9}" type="presParOf" srcId="{214EBD23-AF29-4021-8AF8-D0AC4377FC8A}" destId="{4D5C597E-09CF-40AC-9C42-67AB722082B6}" srcOrd="1" destOrd="0" presId="urn:microsoft.com/office/officeart/2005/8/layout/orgChart1"/>
    <dgm:cxn modelId="{635B2844-E50F-49C1-B267-90B1198DF858}" type="presParOf" srcId="{214EBD23-AF29-4021-8AF8-D0AC4377FC8A}" destId="{F0C4C348-BE03-4717-9D36-AC07BDCCD5AC}" srcOrd="2" destOrd="0" presId="urn:microsoft.com/office/officeart/2005/8/layout/orgChart1"/>
    <dgm:cxn modelId="{0AFDBD4C-A37C-4D20-8DB5-47DA873F38E8}" type="presParOf" srcId="{F0C61EE1-577E-4D37-AA69-F6EC00444E5E}" destId="{E6A94D6A-3A30-4808-ACE0-A6C96C4E905B}" srcOrd="2" destOrd="0" presId="urn:microsoft.com/office/officeart/2005/8/layout/orgChart1"/>
    <dgm:cxn modelId="{827E99F6-ADD3-469C-B6AF-90049284D6FA}" type="presParOf" srcId="{F0C61EE1-577E-4D37-AA69-F6EC00444E5E}" destId="{6A0FACB2-CA9E-4DF6-8AFA-1DD7D0B24FC2}" srcOrd="3" destOrd="0" presId="urn:microsoft.com/office/officeart/2005/8/layout/orgChart1"/>
    <dgm:cxn modelId="{C7C6F646-61A6-44F2-8F6F-88964153391C}" type="presParOf" srcId="{6A0FACB2-CA9E-4DF6-8AFA-1DD7D0B24FC2}" destId="{C7845752-E10B-42B9-83F9-931EAE85149D}" srcOrd="0" destOrd="0" presId="urn:microsoft.com/office/officeart/2005/8/layout/orgChart1"/>
    <dgm:cxn modelId="{DEE3F0EA-58B3-4AC2-80AC-C1E60E39E942}" type="presParOf" srcId="{C7845752-E10B-42B9-83F9-931EAE85149D}" destId="{052B9DC6-3541-4F59-9069-EC8D3BF12093}" srcOrd="0" destOrd="0" presId="urn:microsoft.com/office/officeart/2005/8/layout/orgChart1"/>
    <dgm:cxn modelId="{D4849DE4-EBB6-4074-9F74-9AEE30007635}" type="presParOf" srcId="{C7845752-E10B-42B9-83F9-931EAE85149D}" destId="{0004024E-4E2F-49E6-99FF-EEA22F5D4C80}" srcOrd="1" destOrd="0" presId="urn:microsoft.com/office/officeart/2005/8/layout/orgChart1"/>
    <dgm:cxn modelId="{5E5A40A9-A710-4347-87A3-B7AA07A3105E}" type="presParOf" srcId="{6A0FACB2-CA9E-4DF6-8AFA-1DD7D0B24FC2}" destId="{D96B5CF4-653B-45C6-B8A5-5E7DB459CABE}" srcOrd="1" destOrd="0" presId="urn:microsoft.com/office/officeart/2005/8/layout/orgChart1"/>
    <dgm:cxn modelId="{7A6CD148-E8C4-499E-AB81-BCE914767B15}" type="presParOf" srcId="{6A0FACB2-CA9E-4DF6-8AFA-1DD7D0B24FC2}" destId="{54AA6BE0-511F-4260-B0AD-3590870CF3A2}" srcOrd="2" destOrd="0" presId="urn:microsoft.com/office/officeart/2005/8/layout/orgChart1"/>
    <dgm:cxn modelId="{B5A6E3ED-A626-4406-91AB-1A5F822E69CC}" type="presParOf" srcId="{F0C61EE1-577E-4D37-AA69-F6EC00444E5E}" destId="{F1D589A0-8E89-4362-8FB8-91FCB927A979}" srcOrd="4" destOrd="0" presId="urn:microsoft.com/office/officeart/2005/8/layout/orgChart1"/>
    <dgm:cxn modelId="{38E65796-633E-4104-8320-277B8DB509EB}" type="presParOf" srcId="{F0C61EE1-577E-4D37-AA69-F6EC00444E5E}" destId="{A047FAF8-77A2-4AA8-A38B-067EF1B585BE}" srcOrd="5" destOrd="0" presId="urn:microsoft.com/office/officeart/2005/8/layout/orgChart1"/>
    <dgm:cxn modelId="{0F3B93C6-B93A-411E-8745-E3848BDAC839}" type="presParOf" srcId="{A047FAF8-77A2-4AA8-A38B-067EF1B585BE}" destId="{8636FB44-5DE0-4CD4-8C39-82E8A2F2442B}" srcOrd="0" destOrd="0" presId="urn:microsoft.com/office/officeart/2005/8/layout/orgChart1"/>
    <dgm:cxn modelId="{C8C56345-05A2-4D96-88CD-4E3632219273}" type="presParOf" srcId="{8636FB44-5DE0-4CD4-8C39-82E8A2F2442B}" destId="{8143F246-0A66-4651-B39C-3A44E23ACCF3}" srcOrd="0" destOrd="0" presId="urn:microsoft.com/office/officeart/2005/8/layout/orgChart1"/>
    <dgm:cxn modelId="{722D12E4-9B20-4C61-9BDB-645692C2051E}" type="presParOf" srcId="{8636FB44-5DE0-4CD4-8C39-82E8A2F2442B}" destId="{BC05637D-1B40-4874-B3E6-9FFDDEF75BB3}" srcOrd="1" destOrd="0" presId="urn:microsoft.com/office/officeart/2005/8/layout/orgChart1"/>
    <dgm:cxn modelId="{262A57E7-9D85-4BF3-B2BF-A263C4494359}" type="presParOf" srcId="{A047FAF8-77A2-4AA8-A38B-067EF1B585BE}" destId="{E883B067-EC2A-4C5E-A6C1-EB8ECB3089B7}" srcOrd="1" destOrd="0" presId="urn:microsoft.com/office/officeart/2005/8/layout/orgChart1"/>
    <dgm:cxn modelId="{AC4C8E0C-119E-4E23-B3AF-BBEB2A7EA882}" type="presParOf" srcId="{E883B067-EC2A-4C5E-A6C1-EB8ECB3089B7}" destId="{CBBD321A-9BAC-42D2-9027-98D5CD5DCA5B}" srcOrd="0" destOrd="0" presId="urn:microsoft.com/office/officeart/2005/8/layout/orgChart1"/>
    <dgm:cxn modelId="{9EF06A40-0A11-499D-BD4C-995389F64C67}" type="presParOf" srcId="{E883B067-EC2A-4C5E-A6C1-EB8ECB3089B7}" destId="{CCD43A25-CAA0-4145-8094-E888CAF6168F}" srcOrd="1" destOrd="0" presId="urn:microsoft.com/office/officeart/2005/8/layout/orgChart1"/>
    <dgm:cxn modelId="{F7B971C7-ADDD-4B8D-8968-2BEE2905CAAC}" type="presParOf" srcId="{CCD43A25-CAA0-4145-8094-E888CAF6168F}" destId="{D85115BF-7B1D-45D6-A36E-B8CED31C1BAF}" srcOrd="0" destOrd="0" presId="urn:microsoft.com/office/officeart/2005/8/layout/orgChart1"/>
    <dgm:cxn modelId="{3740786F-F196-4432-ADF1-BAFBB3532113}" type="presParOf" srcId="{D85115BF-7B1D-45D6-A36E-B8CED31C1BAF}" destId="{27F8C72A-0E15-4075-8378-869E088BDB1C}" srcOrd="0" destOrd="0" presId="urn:microsoft.com/office/officeart/2005/8/layout/orgChart1"/>
    <dgm:cxn modelId="{B4DC6207-6621-405C-98C8-E71B0B0C5C63}" type="presParOf" srcId="{D85115BF-7B1D-45D6-A36E-B8CED31C1BAF}" destId="{864C4B28-505D-4522-AFD1-3FF03267170F}" srcOrd="1" destOrd="0" presId="urn:microsoft.com/office/officeart/2005/8/layout/orgChart1"/>
    <dgm:cxn modelId="{D7FC276E-8041-4C29-94CA-0874D3FDCBA1}" type="presParOf" srcId="{CCD43A25-CAA0-4145-8094-E888CAF6168F}" destId="{D81C06CF-E989-41D6-BDB2-AE5DBEC13A9E}" srcOrd="1" destOrd="0" presId="urn:microsoft.com/office/officeart/2005/8/layout/orgChart1"/>
    <dgm:cxn modelId="{415E7E62-EB41-42D6-8A99-30AC5EAA3C40}" type="presParOf" srcId="{CCD43A25-CAA0-4145-8094-E888CAF6168F}" destId="{C5D1C065-503D-47C3-9E69-494D3C39FD17}" srcOrd="2" destOrd="0" presId="urn:microsoft.com/office/officeart/2005/8/layout/orgChart1"/>
    <dgm:cxn modelId="{D2A989A9-8544-4E21-BB98-B5BD35EB8990}" type="presParOf" srcId="{E883B067-EC2A-4C5E-A6C1-EB8ECB3089B7}" destId="{6A9D4842-03A6-418D-83B2-72257F7AD511}" srcOrd="2" destOrd="0" presId="urn:microsoft.com/office/officeart/2005/8/layout/orgChart1"/>
    <dgm:cxn modelId="{738F48EC-C95C-4173-8316-5058536AF342}" type="presParOf" srcId="{E883B067-EC2A-4C5E-A6C1-EB8ECB3089B7}" destId="{A7153ACC-9FB4-4700-B163-14BD461D4625}" srcOrd="3" destOrd="0" presId="urn:microsoft.com/office/officeart/2005/8/layout/orgChart1"/>
    <dgm:cxn modelId="{79005462-616D-4E6D-96F3-C49F200C64FD}" type="presParOf" srcId="{A7153ACC-9FB4-4700-B163-14BD461D4625}" destId="{E0CCA5A0-FB5A-433D-86C6-15CF7CBF3D9E}" srcOrd="0" destOrd="0" presId="urn:microsoft.com/office/officeart/2005/8/layout/orgChart1"/>
    <dgm:cxn modelId="{B271D5B3-BAC1-4A65-B65F-C5A661E09FF6}" type="presParOf" srcId="{E0CCA5A0-FB5A-433D-86C6-15CF7CBF3D9E}" destId="{645E0E61-9FA3-468E-85F2-671C7932D27E}" srcOrd="0" destOrd="0" presId="urn:microsoft.com/office/officeart/2005/8/layout/orgChart1"/>
    <dgm:cxn modelId="{61DA90CB-CC78-4CBB-AACD-B5A3E5E54441}" type="presParOf" srcId="{E0CCA5A0-FB5A-433D-86C6-15CF7CBF3D9E}" destId="{2D551E3D-162B-4D18-9B6B-3ACA4A3AE951}" srcOrd="1" destOrd="0" presId="urn:microsoft.com/office/officeart/2005/8/layout/orgChart1"/>
    <dgm:cxn modelId="{7D3D79DB-213D-4DCF-9485-18418F133626}" type="presParOf" srcId="{A7153ACC-9FB4-4700-B163-14BD461D4625}" destId="{2878EDFE-6CCF-413B-B3DF-6F5258F4F9A9}" srcOrd="1" destOrd="0" presId="urn:microsoft.com/office/officeart/2005/8/layout/orgChart1"/>
    <dgm:cxn modelId="{32D28D77-643D-4AB5-963A-619EA7465A10}" type="presParOf" srcId="{A7153ACC-9FB4-4700-B163-14BD461D4625}" destId="{70FC6675-C522-42C2-A62E-79D224151A10}" srcOrd="2" destOrd="0" presId="urn:microsoft.com/office/officeart/2005/8/layout/orgChart1"/>
    <dgm:cxn modelId="{20A475A8-D0E1-411C-8D14-6C021AE85E26}" type="presParOf" srcId="{E883B067-EC2A-4C5E-A6C1-EB8ECB3089B7}" destId="{3496041B-6709-4EDE-8CE6-253FC54ABC28}" srcOrd="4" destOrd="0" presId="urn:microsoft.com/office/officeart/2005/8/layout/orgChart1"/>
    <dgm:cxn modelId="{C0A64B85-39E3-4219-8A33-F8CB5B4F067F}" type="presParOf" srcId="{E883B067-EC2A-4C5E-A6C1-EB8ECB3089B7}" destId="{88AE146B-8742-4B5D-A2DA-3EB4695F514C}" srcOrd="5" destOrd="0" presId="urn:microsoft.com/office/officeart/2005/8/layout/orgChart1"/>
    <dgm:cxn modelId="{AFB7CB96-4B59-4F41-A8F4-18803DEBDF66}" type="presParOf" srcId="{88AE146B-8742-4B5D-A2DA-3EB4695F514C}" destId="{8D778A15-D806-45BD-B089-2840E431A252}" srcOrd="0" destOrd="0" presId="urn:microsoft.com/office/officeart/2005/8/layout/orgChart1"/>
    <dgm:cxn modelId="{4F8C598B-9816-4212-AACC-9A7FC1796854}" type="presParOf" srcId="{8D778A15-D806-45BD-B089-2840E431A252}" destId="{C6ADB4CC-4B71-40E7-A8AE-482557BECDB5}" srcOrd="0" destOrd="0" presId="urn:microsoft.com/office/officeart/2005/8/layout/orgChart1"/>
    <dgm:cxn modelId="{068F8EC4-7FB8-42CC-A8BF-72DB160ED2A7}" type="presParOf" srcId="{8D778A15-D806-45BD-B089-2840E431A252}" destId="{E5D97F8A-DE1D-4F50-8A67-B82581894796}" srcOrd="1" destOrd="0" presId="urn:microsoft.com/office/officeart/2005/8/layout/orgChart1"/>
    <dgm:cxn modelId="{BC54F65C-E633-4C13-B8D7-43F7AB7A3811}" type="presParOf" srcId="{88AE146B-8742-4B5D-A2DA-3EB4695F514C}" destId="{8D94AE47-1ABB-42AA-929F-7DD68E5C4222}" srcOrd="1" destOrd="0" presId="urn:microsoft.com/office/officeart/2005/8/layout/orgChart1"/>
    <dgm:cxn modelId="{F5C91EBD-4A85-4684-9F92-04FE8509BEED}" type="presParOf" srcId="{88AE146B-8742-4B5D-A2DA-3EB4695F514C}" destId="{79D6B113-0961-4468-BC04-1EC537314ECD}" srcOrd="2" destOrd="0" presId="urn:microsoft.com/office/officeart/2005/8/layout/orgChart1"/>
    <dgm:cxn modelId="{953433DD-DED7-4612-AFC0-688955AAE4A6}" type="presParOf" srcId="{E883B067-EC2A-4C5E-A6C1-EB8ECB3089B7}" destId="{4F8C8A23-531D-46DD-B86E-64C423ADA5A9}" srcOrd="6" destOrd="0" presId="urn:microsoft.com/office/officeart/2005/8/layout/orgChart1"/>
    <dgm:cxn modelId="{5E928F07-8F4C-47E6-B600-37619B53796C}" type="presParOf" srcId="{E883B067-EC2A-4C5E-A6C1-EB8ECB3089B7}" destId="{B4C30ECC-CEC8-4A49-A8A1-B70B941E3F4B}" srcOrd="7" destOrd="0" presId="urn:microsoft.com/office/officeart/2005/8/layout/orgChart1"/>
    <dgm:cxn modelId="{4958C049-7685-41BE-94C9-E51B0EA5A989}" type="presParOf" srcId="{B4C30ECC-CEC8-4A49-A8A1-B70B941E3F4B}" destId="{CD631966-41B3-446C-8C1B-A693A6DF2CF0}" srcOrd="0" destOrd="0" presId="urn:microsoft.com/office/officeart/2005/8/layout/orgChart1"/>
    <dgm:cxn modelId="{5D959B89-C163-4127-9E57-D52BB912877F}" type="presParOf" srcId="{CD631966-41B3-446C-8C1B-A693A6DF2CF0}" destId="{FA2653DC-A5A3-412D-8568-A16D2B113367}" srcOrd="0" destOrd="0" presId="urn:microsoft.com/office/officeart/2005/8/layout/orgChart1"/>
    <dgm:cxn modelId="{15662EDF-36C9-4110-9A07-04B7E6892955}" type="presParOf" srcId="{CD631966-41B3-446C-8C1B-A693A6DF2CF0}" destId="{D613FF08-475F-4205-84CF-FC6188EE43E4}" srcOrd="1" destOrd="0" presId="urn:microsoft.com/office/officeart/2005/8/layout/orgChart1"/>
    <dgm:cxn modelId="{DEC594BB-B2B0-44E4-B142-450621CDCFB0}" type="presParOf" srcId="{B4C30ECC-CEC8-4A49-A8A1-B70B941E3F4B}" destId="{CEB2AC7D-D756-41AB-B682-F3D74AE32ACF}" srcOrd="1" destOrd="0" presId="urn:microsoft.com/office/officeart/2005/8/layout/orgChart1"/>
    <dgm:cxn modelId="{6EC620F1-549E-464D-8659-03B4607D17F9}" type="presParOf" srcId="{B4C30ECC-CEC8-4A49-A8A1-B70B941E3F4B}" destId="{53019A48-9071-42B1-AF8B-45CE43959904}" srcOrd="2" destOrd="0" presId="urn:microsoft.com/office/officeart/2005/8/layout/orgChart1"/>
    <dgm:cxn modelId="{E98C986D-07AC-4475-9D99-83B449B1FC1D}" type="presParOf" srcId="{E883B067-EC2A-4C5E-A6C1-EB8ECB3089B7}" destId="{529F1382-BF72-476E-8125-D082486BB26D}" srcOrd="8" destOrd="0" presId="urn:microsoft.com/office/officeart/2005/8/layout/orgChart1"/>
    <dgm:cxn modelId="{0830BF16-B4D2-457E-A27A-A3C9AB24A0E0}" type="presParOf" srcId="{E883B067-EC2A-4C5E-A6C1-EB8ECB3089B7}" destId="{DD95180B-EDFC-4C88-A7F7-216596E785CE}" srcOrd="9" destOrd="0" presId="urn:microsoft.com/office/officeart/2005/8/layout/orgChart1"/>
    <dgm:cxn modelId="{B67F4693-BD06-47F2-9B15-C8C3BDD3D8F1}" type="presParOf" srcId="{DD95180B-EDFC-4C88-A7F7-216596E785CE}" destId="{B3B6662B-B48D-4DA1-83DF-171A13B570F2}" srcOrd="0" destOrd="0" presId="urn:microsoft.com/office/officeart/2005/8/layout/orgChart1"/>
    <dgm:cxn modelId="{0A9237B0-5069-4079-A858-07763478B025}" type="presParOf" srcId="{B3B6662B-B48D-4DA1-83DF-171A13B570F2}" destId="{98D7EF80-F2F4-4B42-8954-8020DA21F030}" srcOrd="0" destOrd="0" presId="urn:microsoft.com/office/officeart/2005/8/layout/orgChart1"/>
    <dgm:cxn modelId="{79839F87-D8CE-4375-B7CF-946FCCBE5FD0}" type="presParOf" srcId="{B3B6662B-B48D-4DA1-83DF-171A13B570F2}" destId="{889DCFC3-4B3B-4064-8367-31D6E80983EB}" srcOrd="1" destOrd="0" presId="urn:microsoft.com/office/officeart/2005/8/layout/orgChart1"/>
    <dgm:cxn modelId="{C1837C96-4A78-4E3F-A428-EF6C862DCFE8}" type="presParOf" srcId="{DD95180B-EDFC-4C88-A7F7-216596E785CE}" destId="{0D7C002F-A602-40A0-B466-E8B3D6F9359A}" srcOrd="1" destOrd="0" presId="urn:microsoft.com/office/officeart/2005/8/layout/orgChart1"/>
    <dgm:cxn modelId="{0794A5B9-336F-473B-93FF-511B7CAE3A88}" type="presParOf" srcId="{DD95180B-EDFC-4C88-A7F7-216596E785CE}" destId="{72E65438-4C7F-4223-9E60-CC28DB2347FA}" srcOrd="2" destOrd="0" presId="urn:microsoft.com/office/officeart/2005/8/layout/orgChart1"/>
    <dgm:cxn modelId="{F9360F58-9ECD-4BCF-A0E9-C3B3F2CB8346}" type="presParOf" srcId="{A047FAF8-77A2-4AA8-A38B-067EF1B585BE}" destId="{5DC4C52D-54CB-4591-98A4-078F0002A301}" srcOrd="2" destOrd="0" presId="urn:microsoft.com/office/officeart/2005/8/layout/orgChart1"/>
    <dgm:cxn modelId="{BD546CAB-C094-45A2-BFA1-0BEC01FB459B}" type="presParOf" srcId="{E4AD7B93-4029-45AF-A384-4A7738DE86DE}" destId="{E45FD5DC-54A3-47BF-A38E-6FB27F6A684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EEF49081-83D1-4873-8932-90C96D6B4356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IE"/>
        </a:p>
      </dgm:t>
    </dgm:pt>
    <dgm:pt modelId="{A77C7364-5A68-4A9C-9CC7-9FF37492F377}">
      <dgm:prSet phldrT="[Text]" custT="1"/>
      <dgm:spPr/>
      <dgm:t>
        <a:bodyPr/>
        <a:lstStyle/>
        <a:p>
          <a:r>
            <a:rPr lang="en-IE" sz="3600" b="1" dirty="0">
              <a:latin typeface="Calibri" panose="020F0502020204030204" pitchFamily="34" charset="0"/>
              <a:cs typeface="Calibri" panose="020F0502020204030204" pitchFamily="34" charset="0"/>
            </a:rPr>
            <a:t>Regulatory input</a:t>
          </a:r>
        </a:p>
      </dgm:t>
    </dgm:pt>
    <dgm:pt modelId="{A7550969-86A4-4599-97BF-7725875DC635}" type="parTrans" cxnId="{0DC96DD1-6B6E-4741-A483-495D1282B9E4}">
      <dgm:prSet/>
      <dgm:spPr/>
      <dgm:t>
        <a:bodyPr/>
        <a:lstStyle/>
        <a:p>
          <a:endParaRPr lang="en-IE"/>
        </a:p>
      </dgm:t>
    </dgm:pt>
    <dgm:pt modelId="{E6EFC83C-6F68-40BF-8D8A-0F5172EAB558}" type="sibTrans" cxnId="{0DC96DD1-6B6E-4741-A483-495D1282B9E4}">
      <dgm:prSet/>
      <dgm:spPr/>
      <dgm:t>
        <a:bodyPr/>
        <a:lstStyle/>
        <a:p>
          <a:endParaRPr lang="en-IE"/>
        </a:p>
      </dgm:t>
    </dgm:pt>
    <dgm:pt modelId="{4AD86DE5-CA29-42DC-A775-7538A7D3D6E2}">
      <dgm:prSet phldrT="[Text]" custT="1"/>
      <dgm:spPr/>
      <dgm:t>
        <a:bodyPr/>
        <a:lstStyle/>
        <a:p>
          <a:r>
            <a:rPr lang="en-IE" sz="2800" dirty="0">
              <a:latin typeface="Calibri" panose="020F0502020204030204" pitchFamily="34" charset="0"/>
              <a:cs typeface="Calibri" panose="020F0502020204030204" pitchFamily="34" charset="0"/>
            </a:rPr>
            <a:t>Requesting further information</a:t>
          </a:r>
        </a:p>
      </dgm:t>
    </dgm:pt>
    <dgm:pt modelId="{2547BF39-9FCD-4D1B-828C-266E7E860ECC}" type="parTrans" cxnId="{BDD6E4D4-6EF7-4B73-949B-F4FCDC4B4B0B}">
      <dgm:prSet/>
      <dgm:spPr/>
      <dgm:t>
        <a:bodyPr/>
        <a:lstStyle/>
        <a:p>
          <a:endParaRPr lang="en-IE"/>
        </a:p>
      </dgm:t>
    </dgm:pt>
    <dgm:pt modelId="{95221E9A-5D53-4F35-B7FC-7D857B92FFF6}" type="sibTrans" cxnId="{BDD6E4D4-6EF7-4B73-949B-F4FCDC4B4B0B}">
      <dgm:prSet/>
      <dgm:spPr/>
      <dgm:t>
        <a:bodyPr/>
        <a:lstStyle/>
        <a:p>
          <a:endParaRPr lang="en-IE"/>
        </a:p>
      </dgm:t>
    </dgm:pt>
    <dgm:pt modelId="{6184963E-971A-41A9-AE15-44A017F53004}">
      <dgm:prSet phldrT="[Text]" custT="1"/>
      <dgm:spPr/>
      <dgm:t>
        <a:bodyPr/>
        <a:lstStyle/>
        <a:p>
          <a:r>
            <a:rPr lang="en-IE" sz="3200" dirty="0">
              <a:latin typeface="Calibri" panose="020F0502020204030204" pitchFamily="34" charset="0"/>
              <a:cs typeface="Calibri" panose="020F0502020204030204" pitchFamily="34" charset="0"/>
            </a:rPr>
            <a:t>Repetitive pattern</a:t>
          </a:r>
        </a:p>
      </dgm:t>
    </dgm:pt>
    <dgm:pt modelId="{D483AE3F-B697-482B-98A7-E000ED82E2A7}" type="parTrans" cxnId="{26A27173-CBD6-410E-AE01-E4C40EFA1F62}">
      <dgm:prSet/>
      <dgm:spPr/>
      <dgm:t>
        <a:bodyPr/>
        <a:lstStyle/>
        <a:p>
          <a:endParaRPr lang="en-IE"/>
        </a:p>
      </dgm:t>
    </dgm:pt>
    <dgm:pt modelId="{C4193DA2-5076-4290-BE8F-E34469BABB73}" type="sibTrans" cxnId="{26A27173-CBD6-410E-AE01-E4C40EFA1F62}">
      <dgm:prSet/>
      <dgm:spPr/>
      <dgm:t>
        <a:bodyPr/>
        <a:lstStyle/>
        <a:p>
          <a:endParaRPr lang="en-IE"/>
        </a:p>
      </dgm:t>
    </dgm:pt>
    <dgm:pt modelId="{9D55A078-BC5A-4D1E-A15D-72D53670694D}">
      <dgm:prSet phldrT="[Text]" custT="1"/>
      <dgm:spPr/>
      <dgm:t>
        <a:bodyPr/>
        <a:lstStyle/>
        <a:p>
          <a:r>
            <a:rPr lang="en-IE" sz="3200" dirty="0">
              <a:latin typeface="Calibri" panose="020F0502020204030204" pitchFamily="34" charset="0"/>
              <a:cs typeface="Calibri" panose="020F0502020204030204" pitchFamily="34" charset="0"/>
            </a:rPr>
            <a:t>Satisfactory</a:t>
          </a:r>
          <a:r>
            <a:rPr lang="en-IE" sz="3200" baseline="0" dirty="0">
              <a:latin typeface="Calibri" panose="020F0502020204030204" pitchFamily="34" charset="0"/>
              <a:cs typeface="Calibri" panose="020F0502020204030204" pitchFamily="34" charset="0"/>
            </a:rPr>
            <a:t> conclusion</a:t>
          </a:r>
          <a:endParaRPr lang="en-IE" sz="32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4679173-E650-45F2-B90E-581111058060}" type="parTrans" cxnId="{6F84DD72-5233-4446-9ED0-83E8FB2AC90A}">
      <dgm:prSet/>
      <dgm:spPr/>
      <dgm:t>
        <a:bodyPr/>
        <a:lstStyle/>
        <a:p>
          <a:endParaRPr lang="en-IE"/>
        </a:p>
      </dgm:t>
    </dgm:pt>
    <dgm:pt modelId="{09E40E1D-B3C6-4A94-9812-E39EA70E49DD}" type="sibTrans" cxnId="{6F84DD72-5233-4446-9ED0-83E8FB2AC90A}">
      <dgm:prSet/>
      <dgm:spPr/>
      <dgm:t>
        <a:bodyPr/>
        <a:lstStyle/>
        <a:p>
          <a:endParaRPr lang="en-IE"/>
        </a:p>
      </dgm:t>
    </dgm:pt>
    <dgm:pt modelId="{0C20058E-2174-4D4E-91AA-BA51E5911D05}">
      <dgm:prSet phldrT="[Text]" custT="1"/>
      <dgm:spPr/>
      <dgm:t>
        <a:bodyPr/>
        <a:lstStyle/>
        <a:p>
          <a:r>
            <a:rPr lang="en-IE" sz="3200" dirty="0">
              <a:latin typeface="Calibri" panose="020F0502020204030204" pitchFamily="34" charset="0"/>
              <a:cs typeface="Calibri" panose="020F0502020204030204" pitchFamily="34" charset="0"/>
            </a:rPr>
            <a:t>Line of inquiry</a:t>
          </a:r>
        </a:p>
      </dgm:t>
    </dgm:pt>
    <dgm:pt modelId="{ABAB6115-0339-446A-A593-9C3A928ED79A}" type="parTrans" cxnId="{24B2FD11-9931-4B84-8358-2057795D8A5F}">
      <dgm:prSet/>
      <dgm:spPr/>
      <dgm:t>
        <a:bodyPr/>
        <a:lstStyle/>
        <a:p>
          <a:endParaRPr lang="en-IE"/>
        </a:p>
      </dgm:t>
    </dgm:pt>
    <dgm:pt modelId="{0C64C6B9-A721-4455-8627-3047A6586962}" type="sibTrans" cxnId="{24B2FD11-9931-4B84-8358-2057795D8A5F}">
      <dgm:prSet/>
      <dgm:spPr/>
      <dgm:t>
        <a:bodyPr/>
        <a:lstStyle/>
        <a:p>
          <a:endParaRPr lang="en-IE"/>
        </a:p>
      </dgm:t>
    </dgm:pt>
    <dgm:pt modelId="{BD604DF2-4547-405A-AF26-A40B396A6D1D}" type="pres">
      <dgm:prSet presAssocID="{EEF49081-83D1-4873-8932-90C96D6B435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IE"/>
        </a:p>
      </dgm:t>
    </dgm:pt>
    <dgm:pt modelId="{A26904E5-5626-43B0-B7A3-B67868C8CBAF}" type="pres">
      <dgm:prSet presAssocID="{A77C7364-5A68-4A9C-9CC7-9FF37492F377}" presName="hierRoot1" presStyleCnt="0">
        <dgm:presLayoutVars>
          <dgm:hierBranch val="init"/>
        </dgm:presLayoutVars>
      </dgm:prSet>
      <dgm:spPr/>
    </dgm:pt>
    <dgm:pt modelId="{6119391B-0DCD-4FF2-9056-4626E8128199}" type="pres">
      <dgm:prSet presAssocID="{A77C7364-5A68-4A9C-9CC7-9FF37492F377}" presName="rootComposite1" presStyleCnt="0"/>
      <dgm:spPr/>
    </dgm:pt>
    <dgm:pt modelId="{8ACA10F3-B720-4684-BC99-4FF6BDBFF8EA}" type="pres">
      <dgm:prSet presAssocID="{A77C7364-5A68-4A9C-9CC7-9FF37492F377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1D5C3D8B-7834-4B9F-9869-F1AEF331FEE6}" type="pres">
      <dgm:prSet presAssocID="{A77C7364-5A68-4A9C-9CC7-9FF37492F377}" presName="rootConnector1" presStyleLbl="node1" presStyleIdx="0" presStyleCnt="0"/>
      <dgm:spPr/>
      <dgm:t>
        <a:bodyPr/>
        <a:lstStyle/>
        <a:p>
          <a:endParaRPr lang="en-IE"/>
        </a:p>
      </dgm:t>
    </dgm:pt>
    <dgm:pt modelId="{8A13D249-3E9E-4905-99FD-9AE8E6821688}" type="pres">
      <dgm:prSet presAssocID="{A77C7364-5A68-4A9C-9CC7-9FF37492F377}" presName="hierChild2" presStyleCnt="0"/>
      <dgm:spPr/>
    </dgm:pt>
    <dgm:pt modelId="{26C13081-E670-41A2-88BE-9270B051F7EE}" type="pres">
      <dgm:prSet presAssocID="{2547BF39-9FCD-4D1B-828C-266E7E860ECC}" presName="Name37" presStyleLbl="parChTrans1D2" presStyleIdx="0" presStyleCnt="4"/>
      <dgm:spPr/>
      <dgm:t>
        <a:bodyPr/>
        <a:lstStyle/>
        <a:p>
          <a:endParaRPr lang="en-IE"/>
        </a:p>
      </dgm:t>
    </dgm:pt>
    <dgm:pt modelId="{88433F93-D672-4CD9-B440-C6A58FDD6FB4}" type="pres">
      <dgm:prSet presAssocID="{4AD86DE5-CA29-42DC-A775-7538A7D3D6E2}" presName="hierRoot2" presStyleCnt="0">
        <dgm:presLayoutVars>
          <dgm:hierBranch val="init"/>
        </dgm:presLayoutVars>
      </dgm:prSet>
      <dgm:spPr/>
    </dgm:pt>
    <dgm:pt modelId="{7C18C280-660A-42BE-AEC9-87A6C9F0670D}" type="pres">
      <dgm:prSet presAssocID="{4AD86DE5-CA29-42DC-A775-7538A7D3D6E2}" presName="rootComposite" presStyleCnt="0"/>
      <dgm:spPr/>
    </dgm:pt>
    <dgm:pt modelId="{9C194938-FF06-480D-8A20-D6AE264236A6}" type="pres">
      <dgm:prSet presAssocID="{4AD86DE5-CA29-42DC-A775-7538A7D3D6E2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9793E78A-C060-4F73-9766-0104E3FF5835}" type="pres">
      <dgm:prSet presAssocID="{4AD86DE5-CA29-42DC-A775-7538A7D3D6E2}" presName="rootConnector" presStyleLbl="node2" presStyleIdx="0" presStyleCnt="4"/>
      <dgm:spPr/>
      <dgm:t>
        <a:bodyPr/>
        <a:lstStyle/>
        <a:p>
          <a:endParaRPr lang="en-IE"/>
        </a:p>
      </dgm:t>
    </dgm:pt>
    <dgm:pt modelId="{EEBC8431-08F5-4523-9F39-07A54D09BD0B}" type="pres">
      <dgm:prSet presAssocID="{4AD86DE5-CA29-42DC-A775-7538A7D3D6E2}" presName="hierChild4" presStyleCnt="0"/>
      <dgm:spPr/>
    </dgm:pt>
    <dgm:pt modelId="{9A125B21-D488-46D6-BAEC-392DC9631FA0}" type="pres">
      <dgm:prSet presAssocID="{4AD86DE5-CA29-42DC-A775-7538A7D3D6E2}" presName="hierChild5" presStyleCnt="0"/>
      <dgm:spPr/>
    </dgm:pt>
    <dgm:pt modelId="{6CD07023-E28A-4934-B831-9C27C3DDCE64}" type="pres">
      <dgm:prSet presAssocID="{D483AE3F-B697-482B-98A7-E000ED82E2A7}" presName="Name37" presStyleLbl="parChTrans1D2" presStyleIdx="1" presStyleCnt="4"/>
      <dgm:spPr/>
      <dgm:t>
        <a:bodyPr/>
        <a:lstStyle/>
        <a:p>
          <a:endParaRPr lang="en-IE"/>
        </a:p>
      </dgm:t>
    </dgm:pt>
    <dgm:pt modelId="{81E9BE9D-D6C6-4330-9279-2EF472DAE708}" type="pres">
      <dgm:prSet presAssocID="{6184963E-971A-41A9-AE15-44A017F53004}" presName="hierRoot2" presStyleCnt="0">
        <dgm:presLayoutVars>
          <dgm:hierBranch val="init"/>
        </dgm:presLayoutVars>
      </dgm:prSet>
      <dgm:spPr/>
    </dgm:pt>
    <dgm:pt modelId="{BC5ACBBF-6A16-4EDF-A29C-EF81A0E569E9}" type="pres">
      <dgm:prSet presAssocID="{6184963E-971A-41A9-AE15-44A017F53004}" presName="rootComposite" presStyleCnt="0"/>
      <dgm:spPr/>
    </dgm:pt>
    <dgm:pt modelId="{A3BCD401-DC7E-4AEB-9808-BA2C0035BE02}" type="pres">
      <dgm:prSet presAssocID="{6184963E-971A-41A9-AE15-44A017F53004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F3C1EA85-1F15-4030-A357-DBA4377048C8}" type="pres">
      <dgm:prSet presAssocID="{6184963E-971A-41A9-AE15-44A017F53004}" presName="rootConnector" presStyleLbl="node2" presStyleIdx="1" presStyleCnt="4"/>
      <dgm:spPr/>
      <dgm:t>
        <a:bodyPr/>
        <a:lstStyle/>
        <a:p>
          <a:endParaRPr lang="en-IE"/>
        </a:p>
      </dgm:t>
    </dgm:pt>
    <dgm:pt modelId="{23238882-4495-4626-8EE9-CB6983F3A662}" type="pres">
      <dgm:prSet presAssocID="{6184963E-971A-41A9-AE15-44A017F53004}" presName="hierChild4" presStyleCnt="0"/>
      <dgm:spPr/>
    </dgm:pt>
    <dgm:pt modelId="{AC01A201-2455-4F60-896C-1D12F33CF22A}" type="pres">
      <dgm:prSet presAssocID="{6184963E-971A-41A9-AE15-44A017F53004}" presName="hierChild5" presStyleCnt="0"/>
      <dgm:spPr/>
    </dgm:pt>
    <dgm:pt modelId="{9D78574E-7825-4D1F-81C1-E5956911AFC2}" type="pres">
      <dgm:prSet presAssocID="{84679173-E650-45F2-B90E-581111058060}" presName="Name37" presStyleLbl="parChTrans1D2" presStyleIdx="2" presStyleCnt="4"/>
      <dgm:spPr/>
      <dgm:t>
        <a:bodyPr/>
        <a:lstStyle/>
        <a:p>
          <a:endParaRPr lang="en-IE"/>
        </a:p>
      </dgm:t>
    </dgm:pt>
    <dgm:pt modelId="{1BC63F6C-ECD3-4F2D-BBD5-0A47F9B06F18}" type="pres">
      <dgm:prSet presAssocID="{9D55A078-BC5A-4D1E-A15D-72D53670694D}" presName="hierRoot2" presStyleCnt="0">
        <dgm:presLayoutVars>
          <dgm:hierBranch val="init"/>
        </dgm:presLayoutVars>
      </dgm:prSet>
      <dgm:spPr/>
    </dgm:pt>
    <dgm:pt modelId="{C5367E5C-80B2-450C-B976-4E742C9B75F7}" type="pres">
      <dgm:prSet presAssocID="{9D55A078-BC5A-4D1E-A15D-72D53670694D}" presName="rootComposite" presStyleCnt="0"/>
      <dgm:spPr/>
    </dgm:pt>
    <dgm:pt modelId="{D5BB44C0-57F5-46CA-B7E9-E753778CAF09}" type="pres">
      <dgm:prSet presAssocID="{9D55A078-BC5A-4D1E-A15D-72D53670694D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2C248E4D-9A3F-4F2A-B3CE-9BEB75C092BB}" type="pres">
      <dgm:prSet presAssocID="{9D55A078-BC5A-4D1E-A15D-72D53670694D}" presName="rootConnector" presStyleLbl="node2" presStyleIdx="2" presStyleCnt="4"/>
      <dgm:spPr/>
      <dgm:t>
        <a:bodyPr/>
        <a:lstStyle/>
        <a:p>
          <a:endParaRPr lang="en-IE"/>
        </a:p>
      </dgm:t>
    </dgm:pt>
    <dgm:pt modelId="{3933F9CB-D71F-446B-A1D7-4C9EBE4742E5}" type="pres">
      <dgm:prSet presAssocID="{9D55A078-BC5A-4D1E-A15D-72D53670694D}" presName="hierChild4" presStyleCnt="0"/>
      <dgm:spPr/>
    </dgm:pt>
    <dgm:pt modelId="{ABCE61ED-66E7-4661-9EBD-8EF56478EBF5}" type="pres">
      <dgm:prSet presAssocID="{9D55A078-BC5A-4D1E-A15D-72D53670694D}" presName="hierChild5" presStyleCnt="0"/>
      <dgm:spPr/>
    </dgm:pt>
    <dgm:pt modelId="{FC062D42-6963-4057-BA99-7ED6881A62FE}" type="pres">
      <dgm:prSet presAssocID="{ABAB6115-0339-446A-A593-9C3A928ED79A}" presName="Name37" presStyleLbl="parChTrans1D2" presStyleIdx="3" presStyleCnt="4"/>
      <dgm:spPr/>
      <dgm:t>
        <a:bodyPr/>
        <a:lstStyle/>
        <a:p>
          <a:endParaRPr lang="en-IE"/>
        </a:p>
      </dgm:t>
    </dgm:pt>
    <dgm:pt modelId="{C46C9C32-FD45-48A2-82EC-61B64DA31A97}" type="pres">
      <dgm:prSet presAssocID="{0C20058E-2174-4D4E-91AA-BA51E5911D05}" presName="hierRoot2" presStyleCnt="0">
        <dgm:presLayoutVars>
          <dgm:hierBranch val="init"/>
        </dgm:presLayoutVars>
      </dgm:prSet>
      <dgm:spPr/>
    </dgm:pt>
    <dgm:pt modelId="{FEA2C100-F10D-47B0-B6E2-8C4EE7B93692}" type="pres">
      <dgm:prSet presAssocID="{0C20058E-2174-4D4E-91AA-BA51E5911D05}" presName="rootComposite" presStyleCnt="0"/>
      <dgm:spPr/>
    </dgm:pt>
    <dgm:pt modelId="{7C38D341-BF21-4B44-A4D1-98EC1D47B642}" type="pres">
      <dgm:prSet presAssocID="{0C20058E-2174-4D4E-91AA-BA51E5911D05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3F91311F-FEE9-472F-A69C-5CACF54E04A9}" type="pres">
      <dgm:prSet presAssocID="{0C20058E-2174-4D4E-91AA-BA51E5911D05}" presName="rootConnector" presStyleLbl="node2" presStyleIdx="3" presStyleCnt="4"/>
      <dgm:spPr/>
      <dgm:t>
        <a:bodyPr/>
        <a:lstStyle/>
        <a:p>
          <a:endParaRPr lang="en-IE"/>
        </a:p>
      </dgm:t>
    </dgm:pt>
    <dgm:pt modelId="{201D0771-BE33-4BF4-8CEA-28763692867B}" type="pres">
      <dgm:prSet presAssocID="{0C20058E-2174-4D4E-91AA-BA51E5911D05}" presName="hierChild4" presStyleCnt="0"/>
      <dgm:spPr/>
    </dgm:pt>
    <dgm:pt modelId="{9504A4B6-B0E9-4AFC-A5DF-60AF177379D4}" type="pres">
      <dgm:prSet presAssocID="{0C20058E-2174-4D4E-91AA-BA51E5911D05}" presName="hierChild5" presStyleCnt="0"/>
      <dgm:spPr/>
    </dgm:pt>
    <dgm:pt modelId="{E7EDB785-70DC-4931-BC51-5DADBFF07DEE}" type="pres">
      <dgm:prSet presAssocID="{A77C7364-5A68-4A9C-9CC7-9FF37492F377}" presName="hierChild3" presStyleCnt="0"/>
      <dgm:spPr/>
    </dgm:pt>
  </dgm:ptLst>
  <dgm:cxnLst>
    <dgm:cxn modelId="{A72A1EBB-CC3C-4925-BA2A-0D23F890FDAB}" type="presOf" srcId="{6184963E-971A-41A9-AE15-44A017F53004}" destId="{A3BCD401-DC7E-4AEB-9808-BA2C0035BE02}" srcOrd="0" destOrd="0" presId="urn:microsoft.com/office/officeart/2005/8/layout/orgChart1"/>
    <dgm:cxn modelId="{0DC96DD1-6B6E-4741-A483-495D1282B9E4}" srcId="{EEF49081-83D1-4873-8932-90C96D6B4356}" destId="{A77C7364-5A68-4A9C-9CC7-9FF37492F377}" srcOrd="0" destOrd="0" parTransId="{A7550969-86A4-4599-97BF-7725875DC635}" sibTransId="{E6EFC83C-6F68-40BF-8D8A-0F5172EAB558}"/>
    <dgm:cxn modelId="{437435A6-64E9-44A2-A871-16E8C87D6A33}" type="presOf" srcId="{4AD86DE5-CA29-42DC-A775-7538A7D3D6E2}" destId="{9793E78A-C060-4F73-9766-0104E3FF5835}" srcOrd="1" destOrd="0" presId="urn:microsoft.com/office/officeart/2005/8/layout/orgChart1"/>
    <dgm:cxn modelId="{2A6623EE-473A-4805-8E30-45536DD1E7A6}" type="presOf" srcId="{A77C7364-5A68-4A9C-9CC7-9FF37492F377}" destId="{8ACA10F3-B720-4684-BC99-4FF6BDBFF8EA}" srcOrd="0" destOrd="0" presId="urn:microsoft.com/office/officeart/2005/8/layout/orgChart1"/>
    <dgm:cxn modelId="{C171BADF-0D20-49FB-B24C-A59E82095163}" type="presOf" srcId="{9D55A078-BC5A-4D1E-A15D-72D53670694D}" destId="{D5BB44C0-57F5-46CA-B7E9-E753778CAF09}" srcOrd="0" destOrd="0" presId="urn:microsoft.com/office/officeart/2005/8/layout/orgChart1"/>
    <dgm:cxn modelId="{0B1919E0-A73B-461A-8437-53443F4D0F18}" type="presOf" srcId="{D483AE3F-B697-482B-98A7-E000ED82E2A7}" destId="{6CD07023-E28A-4934-B831-9C27C3DDCE64}" srcOrd="0" destOrd="0" presId="urn:microsoft.com/office/officeart/2005/8/layout/orgChart1"/>
    <dgm:cxn modelId="{9886DB89-8F83-445C-A375-8C5C8BFB3D04}" type="presOf" srcId="{0C20058E-2174-4D4E-91AA-BA51E5911D05}" destId="{3F91311F-FEE9-472F-A69C-5CACF54E04A9}" srcOrd="1" destOrd="0" presId="urn:microsoft.com/office/officeart/2005/8/layout/orgChart1"/>
    <dgm:cxn modelId="{24B2FD11-9931-4B84-8358-2057795D8A5F}" srcId="{A77C7364-5A68-4A9C-9CC7-9FF37492F377}" destId="{0C20058E-2174-4D4E-91AA-BA51E5911D05}" srcOrd="3" destOrd="0" parTransId="{ABAB6115-0339-446A-A593-9C3A928ED79A}" sibTransId="{0C64C6B9-A721-4455-8627-3047A6586962}"/>
    <dgm:cxn modelId="{F14C7ED8-1A31-4F5D-BA70-CB04014086CE}" type="presOf" srcId="{2547BF39-9FCD-4D1B-828C-266E7E860ECC}" destId="{26C13081-E670-41A2-88BE-9270B051F7EE}" srcOrd="0" destOrd="0" presId="urn:microsoft.com/office/officeart/2005/8/layout/orgChart1"/>
    <dgm:cxn modelId="{7461769A-662F-4E9A-A99C-DDC95130188C}" type="presOf" srcId="{ABAB6115-0339-446A-A593-9C3A928ED79A}" destId="{FC062D42-6963-4057-BA99-7ED6881A62FE}" srcOrd="0" destOrd="0" presId="urn:microsoft.com/office/officeart/2005/8/layout/orgChart1"/>
    <dgm:cxn modelId="{BDD6E4D4-6EF7-4B73-949B-F4FCDC4B4B0B}" srcId="{A77C7364-5A68-4A9C-9CC7-9FF37492F377}" destId="{4AD86DE5-CA29-42DC-A775-7538A7D3D6E2}" srcOrd="0" destOrd="0" parTransId="{2547BF39-9FCD-4D1B-828C-266E7E860ECC}" sibTransId="{95221E9A-5D53-4F35-B7FC-7D857B92FFF6}"/>
    <dgm:cxn modelId="{5DB3B493-8289-4B2F-9607-F7D8D17A8918}" type="presOf" srcId="{A77C7364-5A68-4A9C-9CC7-9FF37492F377}" destId="{1D5C3D8B-7834-4B9F-9869-F1AEF331FEE6}" srcOrd="1" destOrd="0" presId="urn:microsoft.com/office/officeart/2005/8/layout/orgChart1"/>
    <dgm:cxn modelId="{6F84DD72-5233-4446-9ED0-83E8FB2AC90A}" srcId="{A77C7364-5A68-4A9C-9CC7-9FF37492F377}" destId="{9D55A078-BC5A-4D1E-A15D-72D53670694D}" srcOrd="2" destOrd="0" parTransId="{84679173-E650-45F2-B90E-581111058060}" sibTransId="{09E40E1D-B3C6-4A94-9812-E39EA70E49DD}"/>
    <dgm:cxn modelId="{B8F5D121-0202-4610-8DC6-838E8627F283}" type="presOf" srcId="{84679173-E650-45F2-B90E-581111058060}" destId="{9D78574E-7825-4D1F-81C1-E5956911AFC2}" srcOrd="0" destOrd="0" presId="urn:microsoft.com/office/officeart/2005/8/layout/orgChart1"/>
    <dgm:cxn modelId="{4E365674-54D2-4BAD-925B-E1979F1C5ED4}" type="presOf" srcId="{0C20058E-2174-4D4E-91AA-BA51E5911D05}" destId="{7C38D341-BF21-4B44-A4D1-98EC1D47B642}" srcOrd="0" destOrd="0" presId="urn:microsoft.com/office/officeart/2005/8/layout/orgChart1"/>
    <dgm:cxn modelId="{4A96A8E4-5CEC-46BC-A926-23BF4A82AADE}" type="presOf" srcId="{9D55A078-BC5A-4D1E-A15D-72D53670694D}" destId="{2C248E4D-9A3F-4F2A-B3CE-9BEB75C092BB}" srcOrd="1" destOrd="0" presId="urn:microsoft.com/office/officeart/2005/8/layout/orgChart1"/>
    <dgm:cxn modelId="{09863E9C-E865-456A-8A53-EB96F1A49718}" type="presOf" srcId="{EEF49081-83D1-4873-8932-90C96D6B4356}" destId="{BD604DF2-4547-405A-AF26-A40B396A6D1D}" srcOrd="0" destOrd="0" presId="urn:microsoft.com/office/officeart/2005/8/layout/orgChart1"/>
    <dgm:cxn modelId="{8C1007BB-3B23-4864-BB64-47796A750AEE}" type="presOf" srcId="{6184963E-971A-41A9-AE15-44A017F53004}" destId="{F3C1EA85-1F15-4030-A357-DBA4377048C8}" srcOrd="1" destOrd="0" presId="urn:microsoft.com/office/officeart/2005/8/layout/orgChart1"/>
    <dgm:cxn modelId="{26A27173-CBD6-410E-AE01-E4C40EFA1F62}" srcId="{A77C7364-5A68-4A9C-9CC7-9FF37492F377}" destId="{6184963E-971A-41A9-AE15-44A017F53004}" srcOrd="1" destOrd="0" parTransId="{D483AE3F-B697-482B-98A7-E000ED82E2A7}" sibTransId="{C4193DA2-5076-4290-BE8F-E34469BABB73}"/>
    <dgm:cxn modelId="{82CADBB8-4F02-47B2-9312-A345B9819670}" type="presOf" srcId="{4AD86DE5-CA29-42DC-A775-7538A7D3D6E2}" destId="{9C194938-FF06-480D-8A20-D6AE264236A6}" srcOrd="0" destOrd="0" presId="urn:microsoft.com/office/officeart/2005/8/layout/orgChart1"/>
    <dgm:cxn modelId="{157924BE-4159-47A4-9F33-8639A0D96F28}" type="presParOf" srcId="{BD604DF2-4547-405A-AF26-A40B396A6D1D}" destId="{A26904E5-5626-43B0-B7A3-B67868C8CBAF}" srcOrd="0" destOrd="0" presId="urn:microsoft.com/office/officeart/2005/8/layout/orgChart1"/>
    <dgm:cxn modelId="{BD873412-3B62-4B13-9C1B-3AFB8360BEC7}" type="presParOf" srcId="{A26904E5-5626-43B0-B7A3-B67868C8CBAF}" destId="{6119391B-0DCD-4FF2-9056-4626E8128199}" srcOrd="0" destOrd="0" presId="urn:microsoft.com/office/officeart/2005/8/layout/orgChart1"/>
    <dgm:cxn modelId="{7A3E8F48-318D-45C0-B1E8-CC7007A41B5F}" type="presParOf" srcId="{6119391B-0DCD-4FF2-9056-4626E8128199}" destId="{8ACA10F3-B720-4684-BC99-4FF6BDBFF8EA}" srcOrd="0" destOrd="0" presId="urn:microsoft.com/office/officeart/2005/8/layout/orgChart1"/>
    <dgm:cxn modelId="{EA70530B-4342-49B8-916D-C6AAF8E1743C}" type="presParOf" srcId="{6119391B-0DCD-4FF2-9056-4626E8128199}" destId="{1D5C3D8B-7834-4B9F-9869-F1AEF331FEE6}" srcOrd="1" destOrd="0" presId="urn:microsoft.com/office/officeart/2005/8/layout/orgChart1"/>
    <dgm:cxn modelId="{B32E8B26-61D2-4514-B5BC-D2C2A437658F}" type="presParOf" srcId="{A26904E5-5626-43B0-B7A3-B67868C8CBAF}" destId="{8A13D249-3E9E-4905-99FD-9AE8E6821688}" srcOrd="1" destOrd="0" presId="urn:microsoft.com/office/officeart/2005/8/layout/orgChart1"/>
    <dgm:cxn modelId="{DF94B223-38A8-4047-9C6E-D9CB9D2A4F59}" type="presParOf" srcId="{8A13D249-3E9E-4905-99FD-9AE8E6821688}" destId="{26C13081-E670-41A2-88BE-9270B051F7EE}" srcOrd="0" destOrd="0" presId="urn:microsoft.com/office/officeart/2005/8/layout/orgChart1"/>
    <dgm:cxn modelId="{EA8ECF49-60F4-4476-B55B-D82D985EBBFB}" type="presParOf" srcId="{8A13D249-3E9E-4905-99FD-9AE8E6821688}" destId="{88433F93-D672-4CD9-B440-C6A58FDD6FB4}" srcOrd="1" destOrd="0" presId="urn:microsoft.com/office/officeart/2005/8/layout/orgChart1"/>
    <dgm:cxn modelId="{C16FE667-BE66-47FB-A15C-55472C028A57}" type="presParOf" srcId="{88433F93-D672-4CD9-B440-C6A58FDD6FB4}" destId="{7C18C280-660A-42BE-AEC9-87A6C9F0670D}" srcOrd="0" destOrd="0" presId="urn:microsoft.com/office/officeart/2005/8/layout/orgChart1"/>
    <dgm:cxn modelId="{DEF056DF-98DA-4FF7-9736-8DC4CCA84E5C}" type="presParOf" srcId="{7C18C280-660A-42BE-AEC9-87A6C9F0670D}" destId="{9C194938-FF06-480D-8A20-D6AE264236A6}" srcOrd="0" destOrd="0" presId="urn:microsoft.com/office/officeart/2005/8/layout/orgChart1"/>
    <dgm:cxn modelId="{AC735ACD-89E7-46D2-A552-8F202661017F}" type="presParOf" srcId="{7C18C280-660A-42BE-AEC9-87A6C9F0670D}" destId="{9793E78A-C060-4F73-9766-0104E3FF5835}" srcOrd="1" destOrd="0" presId="urn:microsoft.com/office/officeart/2005/8/layout/orgChart1"/>
    <dgm:cxn modelId="{14E53E68-FF88-4615-AF29-CE1F80162CE2}" type="presParOf" srcId="{88433F93-D672-4CD9-B440-C6A58FDD6FB4}" destId="{EEBC8431-08F5-4523-9F39-07A54D09BD0B}" srcOrd="1" destOrd="0" presId="urn:microsoft.com/office/officeart/2005/8/layout/orgChart1"/>
    <dgm:cxn modelId="{4CED1774-4DC4-4A1E-862C-3663EA9DEA73}" type="presParOf" srcId="{88433F93-D672-4CD9-B440-C6A58FDD6FB4}" destId="{9A125B21-D488-46D6-BAEC-392DC9631FA0}" srcOrd="2" destOrd="0" presId="urn:microsoft.com/office/officeart/2005/8/layout/orgChart1"/>
    <dgm:cxn modelId="{CE5161FA-FEF8-4D62-809F-465CAFADBBE5}" type="presParOf" srcId="{8A13D249-3E9E-4905-99FD-9AE8E6821688}" destId="{6CD07023-E28A-4934-B831-9C27C3DDCE64}" srcOrd="2" destOrd="0" presId="urn:microsoft.com/office/officeart/2005/8/layout/orgChart1"/>
    <dgm:cxn modelId="{E187BF18-A414-46A1-94A9-355075D5D4EE}" type="presParOf" srcId="{8A13D249-3E9E-4905-99FD-9AE8E6821688}" destId="{81E9BE9D-D6C6-4330-9279-2EF472DAE708}" srcOrd="3" destOrd="0" presId="urn:microsoft.com/office/officeart/2005/8/layout/orgChart1"/>
    <dgm:cxn modelId="{90B0EC74-133F-4B0B-9977-6DCBBC5B291C}" type="presParOf" srcId="{81E9BE9D-D6C6-4330-9279-2EF472DAE708}" destId="{BC5ACBBF-6A16-4EDF-A29C-EF81A0E569E9}" srcOrd="0" destOrd="0" presId="urn:microsoft.com/office/officeart/2005/8/layout/orgChart1"/>
    <dgm:cxn modelId="{5B0B38AD-289D-4A4F-BCA5-F40F822CC599}" type="presParOf" srcId="{BC5ACBBF-6A16-4EDF-A29C-EF81A0E569E9}" destId="{A3BCD401-DC7E-4AEB-9808-BA2C0035BE02}" srcOrd="0" destOrd="0" presId="urn:microsoft.com/office/officeart/2005/8/layout/orgChart1"/>
    <dgm:cxn modelId="{BAABDA11-027A-478F-A053-E4BA53E2A7EF}" type="presParOf" srcId="{BC5ACBBF-6A16-4EDF-A29C-EF81A0E569E9}" destId="{F3C1EA85-1F15-4030-A357-DBA4377048C8}" srcOrd="1" destOrd="0" presId="urn:microsoft.com/office/officeart/2005/8/layout/orgChart1"/>
    <dgm:cxn modelId="{C45BB945-EC19-43B7-B042-6DBDD55A7D9E}" type="presParOf" srcId="{81E9BE9D-D6C6-4330-9279-2EF472DAE708}" destId="{23238882-4495-4626-8EE9-CB6983F3A662}" srcOrd="1" destOrd="0" presId="urn:microsoft.com/office/officeart/2005/8/layout/orgChart1"/>
    <dgm:cxn modelId="{8248F7FA-CCD6-4B04-8575-E62C5F55A728}" type="presParOf" srcId="{81E9BE9D-D6C6-4330-9279-2EF472DAE708}" destId="{AC01A201-2455-4F60-896C-1D12F33CF22A}" srcOrd="2" destOrd="0" presId="urn:microsoft.com/office/officeart/2005/8/layout/orgChart1"/>
    <dgm:cxn modelId="{8978C319-8D42-428B-8565-D6CB11437E64}" type="presParOf" srcId="{8A13D249-3E9E-4905-99FD-9AE8E6821688}" destId="{9D78574E-7825-4D1F-81C1-E5956911AFC2}" srcOrd="4" destOrd="0" presId="urn:microsoft.com/office/officeart/2005/8/layout/orgChart1"/>
    <dgm:cxn modelId="{4AAB9CC6-D741-4570-880D-F8BC83BC1CED}" type="presParOf" srcId="{8A13D249-3E9E-4905-99FD-9AE8E6821688}" destId="{1BC63F6C-ECD3-4F2D-BBD5-0A47F9B06F18}" srcOrd="5" destOrd="0" presId="urn:microsoft.com/office/officeart/2005/8/layout/orgChart1"/>
    <dgm:cxn modelId="{D68DE2EC-DAD1-48B8-83E5-AEA0634390B1}" type="presParOf" srcId="{1BC63F6C-ECD3-4F2D-BBD5-0A47F9B06F18}" destId="{C5367E5C-80B2-450C-B976-4E742C9B75F7}" srcOrd="0" destOrd="0" presId="urn:microsoft.com/office/officeart/2005/8/layout/orgChart1"/>
    <dgm:cxn modelId="{25E17C25-741F-4237-BFB0-1F1516B8A4BE}" type="presParOf" srcId="{C5367E5C-80B2-450C-B976-4E742C9B75F7}" destId="{D5BB44C0-57F5-46CA-B7E9-E753778CAF09}" srcOrd="0" destOrd="0" presId="urn:microsoft.com/office/officeart/2005/8/layout/orgChart1"/>
    <dgm:cxn modelId="{64D0BC78-3C21-4435-BD77-C005FEBDA3AC}" type="presParOf" srcId="{C5367E5C-80B2-450C-B976-4E742C9B75F7}" destId="{2C248E4D-9A3F-4F2A-B3CE-9BEB75C092BB}" srcOrd="1" destOrd="0" presId="urn:microsoft.com/office/officeart/2005/8/layout/orgChart1"/>
    <dgm:cxn modelId="{B889EEEA-0846-4C87-A2CC-8F1BA9FE690D}" type="presParOf" srcId="{1BC63F6C-ECD3-4F2D-BBD5-0A47F9B06F18}" destId="{3933F9CB-D71F-446B-A1D7-4C9EBE4742E5}" srcOrd="1" destOrd="0" presId="urn:microsoft.com/office/officeart/2005/8/layout/orgChart1"/>
    <dgm:cxn modelId="{44307036-EC4C-4A5F-B017-36AE374DC233}" type="presParOf" srcId="{1BC63F6C-ECD3-4F2D-BBD5-0A47F9B06F18}" destId="{ABCE61ED-66E7-4661-9EBD-8EF56478EBF5}" srcOrd="2" destOrd="0" presId="urn:microsoft.com/office/officeart/2005/8/layout/orgChart1"/>
    <dgm:cxn modelId="{3F1866E4-E3BF-42CC-B6F6-85E6742F19F3}" type="presParOf" srcId="{8A13D249-3E9E-4905-99FD-9AE8E6821688}" destId="{FC062D42-6963-4057-BA99-7ED6881A62FE}" srcOrd="6" destOrd="0" presId="urn:microsoft.com/office/officeart/2005/8/layout/orgChart1"/>
    <dgm:cxn modelId="{56A8C4EF-D266-4538-AD31-9345CA5D394F}" type="presParOf" srcId="{8A13D249-3E9E-4905-99FD-9AE8E6821688}" destId="{C46C9C32-FD45-48A2-82EC-61B64DA31A97}" srcOrd="7" destOrd="0" presId="urn:microsoft.com/office/officeart/2005/8/layout/orgChart1"/>
    <dgm:cxn modelId="{87CCF891-67D3-4743-BC99-71E5B51186F3}" type="presParOf" srcId="{C46C9C32-FD45-48A2-82EC-61B64DA31A97}" destId="{FEA2C100-F10D-47B0-B6E2-8C4EE7B93692}" srcOrd="0" destOrd="0" presId="urn:microsoft.com/office/officeart/2005/8/layout/orgChart1"/>
    <dgm:cxn modelId="{6EB8B098-55AF-4FAC-A264-D18BC5521D94}" type="presParOf" srcId="{FEA2C100-F10D-47B0-B6E2-8C4EE7B93692}" destId="{7C38D341-BF21-4B44-A4D1-98EC1D47B642}" srcOrd="0" destOrd="0" presId="urn:microsoft.com/office/officeart/2005/8/layout/orgChart1"/>
    <dgm:cxn modelId="{17FA5DD9-5602-4D36-B979-D71A3032DDF4}" type="presParOf" srcId="{FEA2C100-F10D-47B0-B6E2-8C4EE7B93692}" destId="{3F91311F-FEE9-472F-A69C-5CACF54E04A9}" srcOrd="1" destOrd="0" presId="urn:microsoft.com/office/officeart/2005/8/layout/orgChart1"/>
    <dgm:cxn modelId="{5A59552A-C40B-42B3-B5F7-0D25E1A9C35E}" type="presParOf" srcId="{C46C9C32-FD45-48A2-82EC-61B64DA31A97}" destId="{201D0771-BE33-4BF4-8CEA-28763692867B}" srcOrd="1" destOrd="0" presId="urn:microsoft.com/office/officeart/2005/8/layout/orgChart1"/>
    <dgm:cxn modelId="{50522646-249D-4A33-940F-81A006818F3B}" type="presParOf" srcId="{C46C9C32-FD45-48A2-82EC-61B64DA31A97}" destId="{9504A4B6-B0E9-4AFC-A5DF-60AF177379D4}" srcOrd="2" destOrd="0" presId="urn:microsoft.com/office/officeart/2005/8/layout/orgChart1"/>
    <dgm:cxn modelId="{295888E0-AC7A-4189-BBFE-DFE9C1B30356}" type="presParOf" srcId="{A26904E5-5626-43B0-B7A3-B67868C8CBAF}" destId="{E7EDB785-70DC-4931-BC51-5DADBFF07DE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EEF49081-83D1-4873-8932-90C96D6B4356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IE"/>
        </a:p>
      </dgm:t>
    </dgm:pt>
    <dgm:pt modelId="{A77C7364-5A68-4A9C-9CC7-9FF37492F377}">
      <dgm:prSet phldrT="[Text]" custT="1"/>
      <dgm:spPr/>
      <dgm:t>
        <a:bodyPr/>
        <a:lstStyle/>
        <a:p>
          <a:r>
            <a:rPr lang="en-IE" sz="3600" b="1" dirty="0">
              <a:latin typeface="Calibri" panose="020F0502020204030204" pitchFamily="34" charset="0"/>
              <a:cs typeface="Calibri" panose="020F0502020204030204" pitchFamily="34" charset="0"/>
            </a:rPr>
            <a:t>Regulatory input</a:t>
          </a:r>
        </a:p>
      </dgm:t>
    </dgm:pt>
    <dgm:pt modelId="{A7550969-86A4-4599-97BF-7725875DC635}" type="parTrans" cxnId="{0DC96DD1-6B6E-4741-A483-495D1282B9E4}">
      <dgm:prSet/>
      <dgm:spPr/>
      <dgm:t>
        <a:bodyPr/>
        <a:lstStyle/>
        <a:p>
          <a:endParaRPr lang="en-IE"/>
        </a:p>
      </dgm:t>
    </dgm:pt>
    <dgm:pt modelId="{E6EFC83C-6F68-40BF-8D8A-0F5172EAB558}" type="sibTrans" cxnId="{0DC96DD1-6B6E-4741-A483-495D1282B9E4}">
      <dgm:prSet/>
      <dgm:spPr/>
      <dgm:t>
        <a:bodyPr/>
        <a:lstStyle/>
        <a:p>
          <a:endParaRPr lang="en-IE"/>
        </a:p>
      </dgm:t>
    </dgm:pt>
    <dgm:pt modelId="{4AD86DE5-CA29-42DC-A775-7538A7D3D6E2}">
      <dgm:prSet phldrT="[Text]" custT="1"/>
      <dgm:spPr/>
      <dgm:t>
        <a:bodyPr/>
        <a:lstStyle/>
        <a:p>
          <a:r>
            <a:rPr lang="en-US" sz="1600" b="1" i="1" dirty="0" smtClean="0">
              <a:solidFill>
                <a:srgbClr val="BC5090"/>
              </a:solidFill>
              <a:latin typeface="Calibri" panose="020F0502020204030204" pitchFamily="34" charset="0"/>
              <a:cs typeface="Calibri" panose="020F0502020204030204" pitchFamily="34" charset="0"/>
            </a:rPr>
            <a:t>“email submitted to the provider requesting further information relating to the current staffing”</a:t>
          </a:r>
          <a:endParaRPr lang="en-IE" sz="1600" b="1" i="1" dirty="0" smtClean="0">
            <a:solidFill>
              <a:srgbClr val="BC5090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547BF39-9FCD-4D1B-828C-266E7E860ECC}" type="parTrans" cxnId="{BDD6E4D4-6EF7-4B73-949B-F4FCDC4B4B0B}">
      <dgm:prSet/>
      <dgm:spPr/>
      <dgm:t>
        <a:bodyPr/>
        <a:lstStyle/>
        <a:p>
          <a:endParaRPr lang="en-IE"/>
        </a:p>
      </dgm:t>
    </dgm:pt>
    <dgm:pt modelId="{95221E9A-5D53-4F35-B7FC-7D857B92FFF6}" type="sibTrans" cxnId="{BDD6E4D4-6EF7-4B73-949B-F4FCDC4B4B0B}">
      <dgm:prSet/>
      <dgm:spPr/>
      <dgm:t>
        <a:bodyPr/>
        <a:lstStyle/>
        <a:p>
          <a:endParaRPr lang="en-IE"/>
        </a:p>
      </dgm:t>
    </dgm:pt>
    <dgm:pt modelId="{6184963E-971A-41A9-AE15-44A017F53004}">
      <dgm:prSet phldrT="[Text]" custT="1"/>
      <dgm:spPr/>
      <dgm:t>
        <a:bodyPr/>
        <a:lstStyle/>
        <a:p>
          <a:r>
            <a:rPr lang="en-IE" sz="3200" dirty="0">
              <a:latin typeface="Calibri" panose="020F0502020204030204" pitchFamily="34" charset="0"/>
              <a:cs typeface="Calibri" panose="020F0502020204030204" pitchFamily="34" charset="0"/>
            </a:rPr>
            <a:t>Repetitive </a:t>
          </a:r>
          <a:r>
            <a:rPr lang="en-IE" sz="3200" dirty="0" smtClean="0">
              <a:latin typeface="Calibri" panose="020F0502020204030204" pitchFamily="34" charset="0"/>
              <a:cs typeface="Calibri" panose="020F0502020204030204" pitchFamily="34" charset="0"/>
            </a:rPr>
            <a:t>pattern</a:t>
          </a:r>
          <a:endParaRPr lang="en-IE" sz="32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D483AE3F-B697-482B-98A7-E000ED82E2A7}" type="parTrans" cxnId="{26A27173-CBD6-410E-AE01-E4C40EFA1F62}">
      <dgm:prSet/>
      <dgm:spPr/>
      <dgm:t>
        <a:bodyPr/>
        <a:lstStyle/>
        <a:p>
          <a:endParaRPr lang="en-IE"/>
        </a:p>
      </dgm:t>
    </dgm:pt>
    <dgm:pt modelId="{C4193DA2-5076-4290-BE8F-E34469BABB73}" type="sibTrans" cxnId="{26A27173-CBD6-410E-AE01-E4C40EFA1F62}">
      <dgm:prSet/>
      <dgm:spPr/>
      <dgm:t>
        <a:bodyPr/>
        <a:lstStyle/>
        <a:p>
          <a:endParaRPr lang="en-IE"/>
        </a:p>
      </dgm:t>
    </dgm:pt>
    <dgm:pt modelId="{9D55A078-BC5A-4D1E-A15D-72D53670694D}">
      <dgm:prSet phldrT="[Text]" custT="1"/>
      <dgm:spPr/>
      <dgm:t>
        <a:bodyPr/>
        <a:lstStyle/>
        <a:p>
          <a:r>
            <a:rPr lang="en-IE" sz="3200" dirty="0">
              <a:latin typeface="Calibri" panose="020F0502020204030204" pitchFamily="34" charset="0"/>
              <a:cs typeface="Calibri" panose="020F0502020204030204" pitchFamily="34" charset="0"/>
            </a:rPr>
            <a:t>Satisfactory</a:t>
          </a:r>
          <a:r>
            <a:rPr lang="en-IE" sz="3200" baseline="0" dirty="0">
              <a:latin typeface="Calibri" panose="020F0502020204030204" pitchFamily="34" charset="0"/>
              <a:cs typeface="Calibri" panose="020F0502020204030204" pitchFamily="34" charset="0"/>
            </a:rPr>
            <a:t> conclusion</a:t>
          </a:r>
          <a:endParaRPr lang="en-IE" sz="32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4679173-E650-45F2-B90E-581111058060}" type="parTrans" cxnId="{6F84DD72-5233-4446-9ED0-83E8FB2AC90A}">
      <dgm:prSet/>
      <dgm:spPr/>
      <dgm:t>
        <a:bodyPr/>
        <a:lstStyle/>
        <a:p>
          <a:endParaRPr lang="en-IE"/>
        </a:p>
      </dgm:t>
    </dgm:pt>
    <dgm:pt modelId="{09E40E1D-B3C6-4A94-9812-E39EA70E49DD}" type="sibTrans" cxnId="{6F84DD72-5233-4446-9ED0-83E8FB2AC90A}">
      <dgm:prSet/>
      <dgm:spPr/>
      <dgm:t>
        <a:bodyPr/>
        <a:lstStyle/>
        <a:p>
          <a:endParaRPr lang="en-IE"/>
        </a:p>
      </dgm:t>
    </dgm:pt>
    <dgm:pt modelId="{0C20058E-2174-4D4E-91AA-BA51E5911D05}">
      <dgm:prSet phldrT="[Text]" custT="1"/>
      <dgm:spPr/>
      <dgm:t>
        <a:bodyPr/>
        <a:lstStyle/>
        <a:p>
          <a:r>
            <a:rPr lang="en-IE" sz="3200" dirty="0">
              <a:latin typeface="Calibri" panose="020F0502020204030204" pitchFamily="34" charset="0"/>
              <a:cs typeface="Calibri" panose="020F0502020204030204" pitchFamily="34" charset="0"/>
            </a:rPr>
            <a:t>Line of inquiry</a:t>
          </a:r>
        </a:p>
      </dgm:t>
    </dgm:pt>
    <dgm:pt modelId="{ABAB6115-0339-446A-A593-9C3A928ED79A}" type="parTrans" cxnId="{24B2FD11-9931-4B84-8358-2057795D8A5F}">
      <dgm:prSet/>
      <dgm:spPr/>
      <dgm:t>
        <a:bodyPr/>
        <a:lstStyle/>
        <a:p>
          <a:endParaRPr lang="en-IE"/>
        </a:p>
      </dgm:t>
    </dgm:pt>
    <dgm:pt modelId="{0C64C6B9-A721-4455-8627-3047A6586962}" type="sibTrans" cxnId="{24B2FD11-9931-4B84-8358-2057795D8A5F}">
      <dgm:prSet/>
      <dgm:spPr/>
      <dgm:t>
        <a:bodyPr/>
        <a:lstStyle/>
        <a:p>
          <a:endParaRPr lang="en-IE"/>
        </a:p>
      </dgm:t>
    </dgm:pt>
    <dgm:pt modelId="{BD604DF2-4547-405A-AF26-A40B396A6D1D}" type="pres">
      <dgm:prSet presAssocID="{EEF49081-83D1-4873-8932-90C96D6B435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IE"/>
        </a:p>
      </dgm:t>
    </dgm:pt>
    <dgm:pt modelId="{A26904E5-5626-43B0-B7A3-B67868C8CBAF}" type="pres">
      <dgm:prSet presAssocID="{A77C7364-5A68-4A9C-9CC7-9FF37492F377}" presName="hierRoot1" presStyleCnt="0">
        <dgm:presLayoutVars>
          <dgm:hierBranch val="init"/>
        </dgm:presLayoutVars>
      </dgm:prSet>
      <dgm:spPr/>
    </dgm:pt>
    <dgm:pt modelId="{6119391B-0DCD-4FF2-9056-4626E8128199}" type="pres">
      <dgm:prSet presAssocID="{A77C7364-5A68-4A9C-9CC7-9FF37492F377}" presName="rootComposite1" presStyleCnt="0"/>
      <dgm:spPr/>
    </dgm:pt>
    <dgm:pt modelId="{8ACA10F3-B720-4684-BC99-4FF6BDBFF8EA}" type="pres">
      <dgm:prSet presAssocID="{A77C7364-5A68-4A9C-9CC7-9FF37492F377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1D5C3D8B-7834-4B9F-9869-F1AEF331FEE6}" type="pres">
      <dgm:prSet presAssocID="{A77C7364-5A68-4A9C-9CC7-9FF37492F377}" presName="rootConnector1" presStyleLbl="node1" presStyleIdx="0" presStyleCnt="0"/>
      <dgm:spPr/>
      <dgm:t>
        <a:bodyPr/>
        <a:lstStyle/>
        <a:p>
          <a:endParaRPr lang="en-IE"/>
        </a:p>
      </dgm:t>
    </dgm:pt>
    <dgm:pt modelId="{8A13D249-3E9E-4905-99FD-9AE8E6821688}" type="pres">
      <dgm:prSet presAssocID="{A77C7364-5A68-4A9C-9CC7-9FF37492F377}" presName="hierChild2" presStyleCnt="0"/>
      <dgm:spPr/>
    </dgm:pt>
    <dgm:pt modelId="{26C13081-E670-41A2-88BE-9270B051F7EE}" type="pres">
      <dgm:prSet presAssocID="{2547BF39-9FCD-4D1B-828C-266E7E860ECC}" presName="Name37" presStyleLbl="parChTrans1D2" presStyleIdx="0" presStyleCnt="4"/>
      <dgm:spPr/>
      <dgm:t>
        <a:bodyPr/>
        <a:lstStyle/>
        <a:p>
          <a:endParaRPr lang="en-IE"/>
        </a:p>
      </dgm:t>
    </dgm:pt>
    <dgm:pt modelId="{88433F93-D672-4CD9-B440-C6A58FDD6FB4}" type="pres">
      <dgm:prSet presAssocID="{4AD86DE5-CA29-42DC-A775-7538A7D3D6E2}" presName="hierRoot2" presStyleCnt="0">
        <dgm:presLayoutVars>
          <dgm:hierBranch val="init"/>
        </dgm:presLayoutVars>
      </dgm:prSet>
      <dgm:spPr/>
    </dgm:pt>
    <dgm:pt modelId="{7C18C280-660A-42BE-AEC9-87A6C9F0670D}" type="pres">
      <dgm:prSet presAssocID="{4AD86DE5-CA29-42DC-A775-7538A7D3D6E2}" presName="rootComposite" presStyleCnt="0"/>
      <dgm:spPr/>
    </dgm:pt>
    <dgm:pt modelId="{9C194938-FF06-480D-8A20-D6AE264236A6}" type="pres">
      <dgm:prSet presAssocID="{4AD86DE5-CA29-42DC-A775-7538A7D3D6E2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9793E78A-C060-4F73-9766-0104E3FF5835}" type="pres">
      <dgm:prSet presAssocID="{4AD86DE5-CA29-42DC-A775-7538A7D3D6E2}" presName="rootConnector" presStyleLbl="node2" presStyleIdx="0" presStyleCnt="4"/>
      <dgm:spPr/>
      <dgm:t>
        <a:bodyPr/>
        <a:lstStyle/>
        <a:p>
          <a:endParaRPr lang="en-IE"/>
        </a:p>
      </dgm:t>
    </dgm:pt>
    <dgm:pt modelId="{EEBC8431-08F5-4523-9F39-07A54D09BD0B}" type="pres">
      <dgm:prSet presAssocID="{4AD86DE5-CA29-42DC-A775-7538A7D3D6E2}" presName="hierChild4" presStyleCnt="0"/>
      <dgm:spPr/>
    </dgm:pt>
    <dgm:pt modelId="{9A125B21-D488-46D6-BAEC-392DC9631FA0}" type="pres">
      <dgm:prSet presAssocID="{4AD86DE5-CA29-42DC-A775-7538A7D3D6E2}" presName="hierChild5" presStyleCnt="0"/>
      <dgm:spPr/>
    </dgm:pt>
    <dgm:pt modelId="{6CD07023-E28A-4934-B831-9C27C3DDCE64}" type="pres">
      <dgm:prSet presAssocID="{D483AE3F-B697-482B-98A7-E000ED82E2A7}" presName="Name37" presStyleLbl="parChTrans1D2" presStyleIdx="1" presStyleCnt="4"/>
      <dgm:spPr/>
      <dgm:t>
        <a:bodyPr/>
        <a:lstStyle/>
        <a:p>
          <a:endParaRPr lang="en-IE"/>
        </a:p>
      </dgm:t>
    </dgm:pt>
    <dgm:pt modelId="{81E9BE9D-D6C6-4330-9279-2EF472DAE708}" type="pres">
      <dgm:prSet presAssocID="{6184963E-971A-41A9-AE15-44A017F53004}" presName="hierRoot2" presStyleCnt="0">
        <dgm:presLayoutVars>
          <dgm:hierBranch val="init"/>
        </dgm:presLayoutVars>
      </dgm:prSet>
      <dgm:spPr/>
    </dgm:pt>
    <dgm:pt modelId="{BC5ACBBF-6A16-4EDF-A29C-EF81A0E569E9}" type="pres">
      <dgm:prSet presAssocID="{6184963E-971A-41A9-AE15-44A017F53004}" presName="rootComposite" presStyleCnt="0"/>
      <dgm:spPr/>
    </dgm:pt>
    <dgm:pt modelId="{A3BCD401-DC7E-4AEB-9808-BA2C0035BE02}" type="pres">
      <dgm:prSet presAssocID="{6184963E-971A-41A9-AE15-44A017F53004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F3C1EA85-1F15-4030-A357-DBA4377048C8}" type="pres">
      <dgm:prSet presAssocID="{6184963E-971A-41A9-AE15-44A017F53004}" presName="rootConnector" presStyleLbl="node2" presStyleIdx="1" presStyleCnt="4"/>
      <dgm:spPr/>
      <dgm:t>
        <a:bodyPr/>
        <a:lstStyle/>
        <a:p>
          <a:endParaRPr lang="en-IE"/>
        </a:p>
      </dgm:t>
    </dgm:pt>
    <dgm:pt modelId="{23238882-4495-4626-8EE9-CB6983F3A662}" type="pres">
      <dgm:prSet presAssocID="{6184963E-971A-41A9-AE15-44A017F53004}" presName="hierChild4" presStyleCnt="0"/>
      <dgm:spPr/>
    </dgm:pt>
    <dgm:pt modelId="{AC01A201-2455-4F60-896C-1D12F33CF22A}" type="pres">
      <dgm:prSet presAssocID="{6184963E-971A-41A9-AE15-44A017F53004}" presName="hierChild5" presStyleCnt="0"/>
      <dgm:spPr/>
    </dgm:pt>
    <dgm:pt modelId="{9D78574E-7825-4D1F-81C1-E5956911AFC2}" type="pres">
      <dgm:prSet presAssocID="{84679173-E650-45F2-B90E-581111058060}" presName="Name37" presStyleLbl="parChTrans1D2" presStyleIdx="2" presStyleCnt="4"/>
      <dgm:spPr/>
      <dgm:t>
        <a:bodyPr/>
        <a:lstStyle/>
        <a:p>
          <a:endParaRPr lang="en-IE"/>
        </a:p>
      </dgm:t>
    </dgm:pt>
    <dgm:pt modelId="{1BC63F6C-ECD3-4F2D-BBD5-0A47F9B06F18}" type="pres">
      <dgm:prSet presAssocID="{9D55A078-BC5A-4D1E-A15D-72D53670694D}" presName="hierRoot2" presStyleCnt="0">
        <dgm:presLayoutVars>
          <dgm:hierBranch val="init"/>
        </dgm:presLayoutVars>
      </dgm:prSet>
      <dgm:spPr/>
    </dgm:pt>
    <dgm:pt modelId="{C5367E5C-80B2-450C-B976-4E742C9B75F7}" type="pres">
      <dgm:prSet presAssocID="{9D55A078-BC5A-4D1E-A15D-72D53670694D}" presName="rootComposite" presStyleCnt="0"/>
      <dgm:spPr/>
    </dgm:pt>
    <dgm:pt modelId="{D5BB44C0-57F5-46CA-B7E9-E753778CAF09}" type="pres">
      <dgm:prSet presAssocID="{9D55A078-BC5A-4D1E-A15D-72D53670694D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2C248E4D-9A3F-4F2A-B3CE-9BEB75C092BB}" type="pres">
      <dgm:prSet presAssocID="{9D55A078-BC5A-4D1E-A15D-72D53670694D}" presName="rootConnector" presStyleLbl="node2" presStyleIdx="2" presStyleCnt="4"/>
      <dgm:spPr/>
      <dgm:t>
        <a:bodyPr/>
        <a:lstStyle/>
        <a:p>
          <a:endParaRPr lang="en-IE"/>
        </a:p>
      </dgm:t>
    </dgm:pt>
    <dgm:pt modelId="{3933F9CB-D71F-446B-A1D7-4C9EBE4742E5}" type="pres">
      <dgm:prSet presAssocID="{9D55A078-BC5A-4D1E-A15D-72D53670694D}" presName="hierChild4" presStyleCnt="0"/>
      <dgm:spPr/>
    </dgm:pt>
    <dgm:pt modelId="{ABCE61ED-66E7-4661-9EBD-8EF56478EBF5}" type="pres">
      <dgm:prSet presAssocID="{9D55A078-BC5A-4D1E-A15D-72D53670694D}" presName="hierChild5" presStyleCnt="0"/>
      <dgm:spPr/>
    </dgm:pt>
    <dgm:pt modelId="{FC062D42-6963-4057-BA99-7ED6881A62FE}" type="pres">
      <dgm:prSet presAssocID="{ABAB6115-0339-446A-A593-9C3A928ED79A}" presName="Name37" presStyleLbl="parChTrans1D2" presStyleIdx="3" presStyleCnt="4"/>
      <dgm:spPr/>
      <dgm:t>
        <a:bodyPr/>
        <a:lstStyle/>
        <a:p>
          <a:endParaRPr lang="en-IE"/>
        </a:p>
      </dgm:t>
    </dgm:pt>
    <dgm:pt modelId="{C46C9C32-FD45-48A2-82EC-61B64DA31A97}" type="pres">
      <dgm:prSet presAssocID="{0C20058E-2174-4D4E-91AA-BA51E5911D05}" presName="hierRoot2" presStyleCnt="0">
        <dgm:presLayoutVars>
          <dgm:hierBranch val="init"/>
        </dgm:presLayoutVars>
      </dgm:prSet>
      <dgm:spPr/>
    </dgm:pt>
    <dgm:pt modelId="{FEA2C100-F10D-47B0-B6E2-8C4EE7B93692}" type="pres">
      <dgm:prSet presAssocID="{0C20058E-2174-4D4E-91AA-BA51E5911D05}" presName="rootComposite" presStyleCnt="0"/>
      <dgm:spPr/>
    </dgm:pt>
    <dgm:pt modelId="{7C38D341-BF21-4B44-A4D1-98EC1D47B642}" type="pres">
      <dgm:prSet presAssocID="{0C20058E-2174-4D4E-91AA-BA51E5911D05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3F91311F-FEE9-472F-A69C-5CACF54E04A9}" type="pres">
      <dgm:prSet presAssocID="{0C20058E-2174-4D4E-91AA-BA51E5911D05}" presName="rootConnector" presStyleLbl="node2" presStyleIdx="3" presStyleCnt="4"/>
      <dgm:spPr/>
      <dgm:t>
        <a:bodyPr/>
        <a:lstStyle/>
        <a:p>
          <a:endParaRPr lang="en-IE"/>
        </a:p>
      </dgm:t>
    </dgm:pt>
    <dgm:pt modelId="{201D0771-BE33-4BF4-8CEA-28763692867B}" type="pres">
      <dgm:prSet presAssocID="{0C20058E-2174-4D4E-91AA-BA51E5911D05}" presName="hierChild4" presStyleCnt="0"/>
      <dgm:spPr/>
    </dgm:pt>
    <dgm:pt modelId="{9504A4B6-B0E9-4AFC-A5DF-60AF177379D4}" type="pres">
      <dgm:prSet presAssocID="{0C20058E-2174-4D4E-91AA-BA51E5911D05}" presName="hierChild5" presStyleCnt="0"/>
      <dgm:spPr/>
    </dgm:pt>
    <dgm:pt modelId="{E7EDB785-70DC-4931-BC51-5DADBFF07DEE}" type="pres">
      <dgm:prSet presAssocID="{A77C7364-5A68-4A9C-9CC7-9FF37492F377}" presName="hierChild3" presStyleCnt="0"/>
      <dgm:spPr/>
    </dgm:pt>
  </dgm:ptLst>
  <dgm:cxnLst>
    <dgm:cxn modelId="{0DC96DD1-6B6E-4741-A483-495D1282B9E4}" srcId="{EEF49081-83D1-4873-8932-90C96D6B4356}" destId="{A77C7364-5A68-4A9C-9CC7-9FF37492F377}" srcOrd="0" destOrd="0" parTransId="{A7550969-86A4-4599-97BF-7725875DC635}" sibTransId="{E6EFC83C-6F68-40BF-8D8A-0F5172EAB558}"/>
    <dgm:cxn modelId="{24B2FD11-9931-4B84-8358-2057795D8A5F}" srcId="{A77C7364-5A68-4A9C-9CC7-9FF37492F377}" destId="{0C20058E-2174-4D4E-91AA-BA51E5911D05}" srcOrd="3" destOrd="0" parTransId="{ABAB6115-0339-446A-A593-9C3A928ED79A}" sibTransId="{0C64C6B9-A721-4455-8627-3047A6586962}"/>
    <dgm:cxn modelId="{448DE224-C1C3-4783-B8A9-B1A796416B6C}" type="presOf" srcId="{A77C7364-5A68-4A9C-9CC7-9FF37492F377}" destId="{1D5C3D8B-7834-4B9F-9869-F1AEF331FEE6}" srcOrd="1" destOrd="0" presId="urn:microsoft.com/office/officeart/2005/8/layout/orgChart1"/>
    <dgm:cxn modelId="{EFC3321B-58FA-4EB0-BE59-E147D5FC7238}" type="presOf" srcId="{ABAB6115-0339-446A-A593-9C3A928ED79A}" destId="{FC062D42-6963-4057-BA99-7ED6881A62FE}" srcOrd="0" destOrd="0" presId="urn:microsoft.com/office/officeart/2005/8/layout/orgChart1"/>
    <dgm:cxn modelId="{6F84DD72-5233-4446-9ED0-83E8FB2AC90A}" srcId="{A77C7364-5A68-4A9C-9CC7-9FF37492F377}" destId="{9D55A078-BC5A-4D1E-A15D-72D53670694D}" srcOrd="2" destOrd="0" parTransId="{84679173-E650-45F2-B90E-581111058060}" sibTransId="{09E40E1D-B3C6-4A94-9812-E39EA70E49DD}"/>
    <dgm:cxn modelId="{26A27173-CBD6-410E-AE01-E4C40EFA1F62}" srcId="{A77C7364-5A68-4A9C-9CC7-9FF37492F377}" destId="{6184963E-971A-41A9-AE15-44A017F53004}" srcOrd="1" destOrd="0" parTransId="{D483AE3F-B697-482B-98A7-E000ED82E2A7}" sibTransId="{C4193DA2-5076-4290-BE8F-E34469BABB73}"/>
    <dgm:cxn modelId="{E1A6183B-1A48-45B0-9587-344BBF3F650A}" type="presOf" srcId="{4AD86DE5-CA29-42DC-A775-7538A7D3D6E2}" destId="{9793E78A-C060-4F73-9766-0104E3FF5835}" srcOrd="1" destOrd="0" presId="urn:microsoft.com/office/officeart/2005/8/layout/orgChart1"/>
    <dgm:cxn modelId="{30D4A251-C747-4DD8-9405-57E816735FCF}" type="presOf" srcId="{6184963E-971A-41A9-AE15-44A017F53004}" destId="{F3C1EA85-1F15-4030-A357-DBA4377048C8}" srcOrd="1" destOrd="0" presId="urn:microsoft.com/office/officeart/2005/8/layout/orgChart1"/>
    <dgm:cxn modelId="{27DDAABE-BDF4-4424-A3D5-D449969C9017}" type="presOf" srcId="{9D55A078-BC5A-4D1E-A15D-72D53670694D}" destId="{2C248E4D-9A3F-4F2A-B3CE-9BEB75C092BB}" srcOrd="1" destOrd="0" presId="urn:microsoft.com/office/officeart/2005/8/layout/orgChart1"/>
    <dgm:cxn modelId="{E5E466C4-4AE9-4F46-BAC9-61D07E9C933C}" type="presOf" srcId="{0C20058E-2174-4D4E-91AA-BA51E5911D05}" destId="{3F91311F-FEE9-472F-A69C-5CACF54E04A9}" srcOrd="1" destOrd="0" presId="urn:microsoft.com/office/officeart/2005/8/layout/orgChart1"/>
    <dgm:cxn modelId="{DF9BF70C-4FAA-46BC-971F-296555B963FD}" type="presOf" srcId="{2547BF39-9FCD-4D1B-828C-266E7E860ECC}" destId="{26C13081-E670-41A2-88BE-9270B051F7EE}" srcOrd="0" destOrd="0" presId="urn:microsoft.com/office/officeart/2005/8/layout/orgChart1"/>
    <dgm:cxn modelId="{6EA8A0D3-054A-4B9E-856F-50FDFB39C9CC}" type="presOf" srcId="{9D55A078-BC5A-4D1E-A15D-72D53670694D}" destId="{D5BB44C0-57F5-46CA-B7E9-E753778CAF09}" srcOrd="0" destOrd="0" presId="urn:microsoft.com/office/officeart/2005/8/layout/orgChart1"/>
    <dgm:cxn modelId="{39035606-1895-42CF-BB27-A50C5CAFCAC4}" type="presOf" srcId="{6184963E-971A-41A9-AE15-44A017F53004}" destId="{A3BCD401-DC7E-4AEB-9808-BA2C0035BE02}" srcOrd="0" destOrd="0" presId="urn:microsoft.com/office/officeart/2005/8/layout/orgChart1"/>
    <dgm:cxn modelId="{1949B625-AA1C-4508-B9DE-93954D44CB6B}" type="presOf" srcId="{D483AE3F-B697-482B-98A7-E000ED82E2A7}" destId="{6CD07023-E28A-4934-B831-9C27C3DDCE64}" srcOrd="0" destOrd="0" presId="urn:microsoft.com/office/officeart/2005/8/layout/orgChart1"/>
    <dgm:cxn modelId="{1677F9CF-9A3F-470E-B811-0F9A79CBF8C4}" type="presOf" srcId="{84679173-E650-45F2-B90E-581111058060}" destId="{9D78574E-7825-4D1F-81C1-E5956911AFC2}" srcOrd="0" destOrd="0" presId="urn:microsoft.com/office/officeart/2005/8/layout/orgChart1"/>
    <dgm:cxn modelId="{4A6AD4FD-4341-48CD-8914-7F0E87AD80E5}" type="presOf" srcId="{EEF49081-83D1-4873-8932-90C96D6B4356}" destId="{BD604DF2-4547-405A-AF26-A40B396A6D1D}" srcOrd="0" destOrd="0" presId="urn:microsoft.com/office/officeart/2005/8/layout/orgChart1"/>
    <dgm:cxn modelId="{5B3FD9C7-0272-4618-9B82-AA0AC7464644}" type="presOf" srcId="{0C20058E-2174-4D4E-91AA-BA51E5911D05}" destId="{7C38D341-BF21-4B44-A4D1-98EC1D47B642}" srcOrd="0" destOrd="0" presId="urn:microsoft.com/office/officeart/2005/8/layout/orgChart1"/>
    <dgm:cxn modelId="{665C3441-EC72-4174-8699-C935AFE90516}" type="presOf" srcId="{A77C7364-5A68-4A9C-9CC7-9FF37492F377}" destId="{8ACA10F3-B720-4684-BC99-4FF6BDBFF8EA}" srcOrd="0" destOrd="0" presId="urn:microsoft.com/office/officeart/2005/8/layout/orgChart1"/>
    <dgm:cxn modelId="{6863B50D-854A-4F4B-B677-F6E17F2C32C9}" type="presOf" srcId="{4AD86DE5-CA29-42DC-A775-7538A7D3D6E2}" destId="{9C194938-FF06-480D-8A20-D6AE264236A6}" srcOrd="0" destOrd="0" presId="urn:microsoft.com/office/officeart/2005/8/layout/orgChart1"/>
    <dgm:cxn modelId="{BDD6E4D4-6EF7-4B73-949B-F4FCDC4B4B0B}" srcId="{A77C7364-5A68-4A9C-9CC7-9FF37492F377}" destId="{4AD86DE5-CA29-42DC-A775-7538A7D3D6E2}" srcOrd="0" destOrd="0" parTransId="{2547BF39-9FCD-4D1B-828C-266E7E860ECC}" sibTransId="{95221E9A-5D53-4F35-B7FC-7D857B92FFF6}"/>
    <dgm:cxn modelId="{E8B36F9D-6ECC-4A92-A6DF-F24EA7E1E1E6}" type="presParOf" srcId="{BD604DF2-4547-405A-AF26-A40B396A6D1D}" destId="{A26904E5-5626-43B0-B7A3-B67868C8CBAF}" srcOrd="0" destOrd="0" presId="urn:microsoft.com/office/officeart/2005/8/layout/orgChart1"/>
    <dgm:cxn modelId="{1625A727-D240-4660-8174-1A5153F54B8A}" type="presParOf" srcId="{A26904E5-5626-43B0-B7A3-B67868C8CBAF}" destId="{6119391B-0DCD-4FF2-9056-4626E8128199}" srcOrd="0" destOrd="0" presId="urn:microsoft.com/office/officeart/2005/8/layout/orgChart1"/>
    <dgm:cxn modelId="{5D55EEC8-2EDF-40DE-A522-21762191A5A7}" type="presParOf" srcId="{6119391B-0DCD-4FF2-9056-4626E8128199}" destId="{8ACA10F3-B720-4684-BC99-4FF6BDBFF8EA}" srcOrd="0" destOrd="0" presId="urn:microsoft.com/office/officeart/2005/8/layout/orgChart1"/>
    <dgm:cxn modelId="{5EAD5304-E2C0-4014-895A-4E62FD098E41}" type="presParOf" srcId="{6119391B-0DCD-4FF2-9056-4626E8128199}" destId="{1D5C3D8B-7834-4B9F-9869-F1AEF331FEE6}" srcOrd="1" destOrd="0" presId="urn:microsoft.com/office/officeart/2005/8/layout/orgChart1"/>
    <dgm:cxn modelId="{51EED23D-F089-48AD-A95A-48F458DCED50}" type="presParOf" srcId="{A26904E5-5626-43B0-B7A3-B67868C8CBAF}" destId="{8A13D249-3E9E-4905-99FD-9AE8E6821688}" srcOrd="1" destOrd="0" presId="urn:microsoft.com/office/officeart/2005/8/layout/orgChart1"/>
    <dgm:cxn modelId="{E5A6B52A-CE40-4FDB-BC6E-1231F2339F7B}" type="presParOf" srcId="{8A13D249-3E9E-4905-99FD-9AE8E6821688}" destId="{26C13081-E670-41A2-88BE-9270B051F7EE}" srcOrd="0" destOrd="0" presId="urn:microsoft.com/office/officeart/2005/8/layout/orgChart1"/>
    <dgm:cxn modelId="{C6AC7F89-55A9-474B-A45E-E2464E2E02D3}" type="presParOf" srcId="{8A13D249-3E9E-4905-99FD-9AE8E6821688}" destId="{88433F93-D672-4CD9-B440-C6A58FDD6FB4}" srcOrd="1" destOrd="0" presId="urn:microsoft.com/office/officeart/2005/8/layout/orgChart1"/>
    <dgm:cxn modelId="{FE11F745-974A-4A38-8676-EF5BC471A3AA}" type="presParOf" srcId="{88433F93-D672-4CD9-B440-C6A58FDD6FB4}" destId="{7C18C280-660A-42BE-AEC9-87A6C9F0670D}" srcOrd="0" destOrd="0" presId="urn:microsoft.com/office/officeart/2005/8/layout/orgChart1"/>
    <dgm:cxn modelId="{9928797B-5514-420F-9F59-90256A2CAE74}" type="presParOf" srcId="{7C18C280-660A-42BE-AEC9-87A6C9F0670D}" destId="{9C194938-FF06-480D-8A20-D6AE264236A6}" srcOrd="0" destOrd="0" presId="urn:microsoft.com/office/officeart/2005/8/layout/orgChart1"/>
    <dgm:cxn modelId="{2AA2FDA8-81F2-441B-9DE6-BE7B58C963C7}" type="presParOf" srcId="{7C18C280-660A-42BE-AEC9-87A6C9F0670D}" destId="{9793E78A-C060-4F73-9766-0104E3FF5835}" srcOrd="1" destOrd="0" presId="urn:microsoft.com/office/officeart/2005/8/layout/orgChart1"/>
    <dgm:cxn modelId="{B95FB133-16F3-4569-B58E-49EBF206635E}" type="presParOf" srcId="{88433F93-D672-4CD9-B440-C6A58FDD6FB4}" destId="{EEBC8431-08F5-4523-9F39-07A54D09BD0B}" srcOrd="1" destOrd="0" presId="urn:microsoft.com/office/officeart/2005/8/layout/orgChart1"/>
    <dgm:cxn modelId="{63DCA1A8-E915-44B7-BDA9-83E813760594}" type="presParOf" srcId="{88433F93-D672-4CD9-B440-C6A58FDD6FB4}" destId="{9A125B21-D488-46D6-BAEC-392DC9631FA0}" srcOrd="2" destOrd="0" presId="urn:microsoft.com/office/officeart/2005/8/layout/orgChart1"/>
    <dgm:cxn modelId="{0A93E804-19FE-49EC-9F12-48C037160615}" type="presParOf" srcId="{8A13D249-3E9E-4905-99FD-9AE8E6821688}" destId="{6CD07023-E28A-4934-B831-9C27C3DDCE64}" srcOrd="2" destOrd="0" presId="urn:microsoft.com/office/officeart/2005/8/layout/orgChart1"/>
    <dgm:cxn modelId="{63929A8E-8A6C-4CD0-9C14-497B16B2132D}" type="presParOf" srcId="{8A13D249-3E9E-4905-99FD-9AE8E6821688}" destId="{81E9BE9D-D6C6-4330-9279-2EF472DAE708}" srcOrd="3" destOrd="0" presId="urn:microsoft.com/office/officeart/2005/8/layout/orgChart1"/>
    <dgm:cxn modelId="{D88C34DD-6608-414A-8D29-9951C78BC715}" type="presParOf" srcId="{81E9BE9D-D6C6-4330-9279-2EF472DAE708}" destId="{BC5ACBBF-6A16-4EDF-A29C-EF81A0E569E9}" srcOrd="0" destOrd="0" presId="urn:microsoft.com/office/officeart/2005/8/layout/orgChart1"/>
    <dgm:cxn modelId="{A6797279-C507-40A8-9868-E0930235CC02}" type="presParOf" srcId="{BC5ACBBF-6A16-4EDF-A29C-EF81A0E569E9}" destId="{A3BCD401-DC7E-4AEB-9808-BA2C0035BE02}" srcOrd="0" destOrd="0" presId="urn:microsoft.com/office/officeart/2005/8/layout/orgChart1"/>
    <dgm:cxn modelId="{1FF5DAD6-EFCE-4C60-83FA-5C3999C1B540}" type="presParOf" srcId="{BC5ACBBF-6A16-4EDF-A29C-EF81A0E569E9}" destId="{F3C1EA85-1F15-4030-A357-DBA4377048C8}" srcOrd="1" destOrd="0" presId="urn:microsoft.com/office/officeart/2005/8/layout/orgChart1"/>
    <dgm:cxn modelId="{E15CCDC8-CE70-49F9-9849-DB8F44A990A7}" type="presParOf" srcId="{81E9BE9D-D6C6-4330-9279-2EF472DAE708}" destId="{23238882-4495-4626-8EE9-CB6983F3A662}" srcOrd="1" destOrd="0" presId="urn:microsoft.com/office/officeart/2005/8/layout/orgChart1"/>
    <dgm:cxn modelId="{DC712A0F-997C-4FAE-A37F-B5AC76B33D39}" type="presParOf" srcId="{81E9BE9D-D6C6-4330-9279-2EF472DAE708}" destId="{AC01A201-2455-4F60-896C-1D12F33CF22A}" srcOrd="2" destOrd="0" presId="urn:microsoft.com/office/officeart/2005/8/layout/orgChart1"/>
    <dgm:cxn modelId="{EB12078F-92CF-4FF4-9953-BB14C311FE3B}" type="presParOf" srcId="{8A13D249-3E9E-4905-99FD-9AE8E6821688}" destId="{9D78574E-7825-4D1F-81C1-E5956911AFC2}" srcOrd="4" destOrd="0" presId="urn:microsoft.com/office/officeart/2005/8/layout/orgChart1"/>
    <dgm:cxn modelId="{06BEBF8D-82DB-49D8-9546-EA423F4F6F9E}" type="presParOf" srcId="{8A13D249-3E9E-4905-99FD-9AE8E6821688}" destId="{1BC63F6C-ECD3-4F2D-BBD5-0A47F9B06F18}" srcOrd="5" destOrd="0" presId="urn:microsoft.com/office/officeart/2005/8/layout/orgChart1"/>
    <dgm:cxn modelId="{5E94C6F1-1193-4C06-AE55-84CCD89DD687}" type="presParOf" srcId="{1BC63F6C-ECD3-4F2D-BBD5-0A47F9B06F18}" destId="{C5367E5C-80B2-450C-B976-4E742C9B75F7}" srcOrd="0" destOrd="0" presId="urn:microsoft.com/office/officeart/2005/8/layout/orgChart1"/>
    <dgm:cxn modelId="{67D0159A-587C-45E3-AFAF-28254472D1DC}" type="presParOf" srcId="{C5367E5C-80B2-450C-B976-4E742C9B75F7}" destId="{D5BB44C0-57F5-46CA-B7E9-E753778CAF09}" srcOrd="0" destOrd="0" presId="urn:microsoft.com/office/officeart/2005/8/layout/orgChart1"/>
    <dgm:cxn modelId="{F735D892-ADD0-438C-8D78-17AED07D0CD8}" type="presParOf" srcId="{C5367E5C-80B2-450C-B976-4E742C9B75F7}" destId="{2C248E4D-9A3F-4F2A-B3CE-9BEB75C092BB}" srcOrd="1" destOrd="0" presId="urn:microsoft.com/office/officeart/2005/8/layout/orgChart1"/>
    <dgm:cxn modelId="{A88717AB-9BEB-4F34-8A39-03983F708F7D}" type="presParOf" srcId="{1BC63F6C-ECD3-4F2D-BBD5-0A47F9B06F18}" destId="{3933F9CB-D71F-446B-A1D7-4C9EBE4742E5}" srcOrd="1" destOrd="0" presId="urn:microsoft.com/office/officeart/2005/8/layout/orgChart1"/>
    <dgm:cxn modelId="{DC92FB5A-E1E5-4A88-B3BE-C565C051C90F}" type="presParOf" srcId="{1BC63F6C-ECD3-4F2D-BBD5-0A47F9B06F18}" destId="{ABCE61ED-66E7-4661-9EBD-8EF56478EBF5}" srcOrd="2" destOrd="0" presId="urn:microsoft.com/office/officeart/2005/8/layout/orgChart1"/>
    <dgm:cxn modelId="{37113638-D553-4ABC-B937-175141B42186}" type="presParOf" srcId="{8A13D249-3E9E-4905-99FD-9AE8E6821688}" destId="{FC062D42-6963-4057-BA99-7ED6881A62FE}" srcOrd="6" destOrd="0" presId="urn:microsoft.com/office/officeart/2005/8/layout/orgChart1"/>
    <dgm:cxn modelId="{DD40DB6A-3186-4361-8C75-958E10FCEB79}" type="presParOf" srcId="{8A13D249-3E9E-4905-99FD-9AE8E6821688}" destId="{C46C9C32-FD45-48A2-82EC-61B64DA31A97}" srcOrd="7" destOrd="0" presId="urn:microsoft.com/office/officeart/2005/8/layout/orgChart1"/>
    <dgm:cxn modelId="{CC6D4601-AA03-4BCC-928E-37317EFBA3F0}" type="presParOf" srcId="{C46C9C32-FD45-48A2-82EC-61B64DA31A97}" destId="{FEA2C100-F10D-47B0-B6E2-8C4EE7B93692}" srcOrd="0" destOrd="0" presId="urn:microsoft.com/office/officeart/2005/8/layout/orgChart1"/>
    <dgm:cxn modelId="{A6E69673-164C-4B4F-93E5-2CDCA9CCE85E}" type="presParOf" srcId="{FEA2C100-F10D-47B0-B6E2-8C4EE7B93692}" destId="{7C38D341-BF21-4B44-A4D1-98EC1D47B642}" srcOrd="0" destOrd="0" presId="urn:microsoft.com/office/officeart/2005/8/layout/orgChart1"/>
    <dgm:cxn modelId="{178933BA-CE16-47F8-AE56-520092731ACB}" type="presParOf" srcId="{FEA2C100-F10D-47B0-B6E2-8C4EE7B93692}" destId="{3F91311F-FEE9-472F-A69C-5CACF54E04A9}" srcOrd="1" destOrd="0" presId="urn:microsoft.com/office/officeart/2005/8/layout/orgChart1"/>
    <dgm:cxn modelId="{CE15CD10-BBA0-48D0-B231-9C74F756055F}" type="presParOf" srcId="{C46C9C32-FD45-48A2-82EC-61B64DA31A97}" destId="{201D0771-BE33-4BF4-8CEA-28763692867B}" srcOrd="1" destOrd="0" presId="urn:microsoft.com/office/officeart/2005/8/layout/orgChart1"/>
    <dgm:cxn modelId="{F385D1C2-7702-4EF2-B24F-21DAB5035C2C}" type="presParOf" srcId="{C46C9C32-FD45-48A2-82EC-61B64DA31A97}" destId="{9504A4B6-B0E9-4AFC-A5DF-60AF177379D4}" srcOrd="2" destOrd="0" presId="urn:microsoft.com/office/officeart/2005/8/layout/orgChart1"/>
    <dgm:cxn modelId="{5CFA0A5A-38EA-41E8-ADA8-9ED83E7BEF1D}" type="presParOf" srcId="{A26904E5-5626-43B0-B7A3-B67868C8CBAF}" destId="{E7EDB785-70DC-4931-BC51-5DADBFF07DE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EEF49081-83D1-4873-8932-90C96D6B4356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IE"/>
        </a:p>
      </dgm:t>
    </dgm:pt>
    <dgm:pt modelId="{A77C7364-5A68-4A9C-9CC7-9FF37492F377}">
      <dgm:prSet phldrT="[Text]" custT="1"/>
      <dgm:spPr/>
      <dgm:t>
        <a:bodyPr/>
        <a:lstStyle/>
        <a:p>
          <a:r>
            <a:rPr lang="en-IE" sz="3600" b="1" dirty="0">
              <a:latin typeface="Calibri" panose="020F0502020204030204" pitchFamily="34" charset="0"/>
              <a:cs typeface="Calibri" panose="020F0502020204030204" pitchFamily="34" charset="0"/>
            </a:rPr>
            <a:t>Regulatory input</a:t>
          </a:r>
        </a:p>
      </dgm:t>
    </dgm:pt>
    <dgm:pt modelId="{A7550969-86A4-4599-97BF-7725875DC635}" type="parTrans" cxnId="{0DC96DD1-6B6E-4741-A483-495D1282B9E4}">
      <dgm:prSet/>
      <dgm:spPr/>
      <dgm:t>
        <a:bodyPr/>
        <a:lstStyle/>
        <a:p>
          <a:endParaRPr lang="en-IE"/>
        </a:p>
      </dgm:t>
    </dgm:pt>
    <dgm:pt modelId="{E6EFC83C-6F68-40BF-8D8A-0F5172EAB558}" type="sibTrans" cxnId="{0DC96DD1-6B6E-4741-A483-495D1282B9E4}">
      <dgm:prSet/>
      <dgm:spPr/>
      <dgm:t>
        <a:bodyPr/>
        <a:lstStyle/>
        <a:p>
          <a:endParaRPr lang="en-IE"/>
        </a:p>
      </dgm:t>
    </dgm:pt>
    <dgm:pt modelId="{4AD86DE5-CA29-42DC-A775-7538A7D3D6E2}">
      <dgm:prSet phldrT="[Text]" custT="1"/>
      <dgm:spPr/>
      <dgm:t>
        <a:bodyPr/>
        <a:lstStyle/>
        <a:p>
          <a:r>
            <a:rPr lang="en-US" sz="1600" b="1" i="1" dirty="0" smtClean="0">
              <a:solidFill>
                <a:srgbClr val="003F5C"/>
              </a:solidFill>
              <a:latin typeface="Calibri" panose="020F0502020204030204" pitchFamily="34" charset="0"/>
              <a:cs typeface="Calibri" panose="020F0502020204030204" pitchFamily="34" charset="0"/>
            </a:rPr>
            <a:t>“email submitted to the provider requesting further information relating to the current staffing”</a:t>
          </a:r>
          <a:endParaRPr lang="en-IE" sz="1600" b="1" i="1" dirty="0" smtClean="0">
            <a:solidFill>
              <a:srgbClr val="003F5C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547BF39-9FCD-4D1B-828C-266E7E860ECC}" type="parTrans" cxnId="{BDD6E4D4-6EF7-4B73-949B-F4FCDC4B4B0B}">
      <dgm:prSet/>
      <dgm:spPr/>
      <dgm:t>
        <a:bodyPr/>
        <a:lstStyle/>
        <a:p>
          <a:endParaRPr lang="en-IE"/>
        </a:p>
      </dgm:t>
    </dgm:pt>
    <dgm:pt modelId="{95221E9A-5D53-4F35-B7FC-7D857B92FFF6}" type="sibTrans" cxnId="{BDD6E4D4-6EF7-4B73-949B-F4FCDC4B4B0B}">
      <dgm:prSet/>
      <dgm:spPr/>
      <dgm:t>
        <a:bodyPr/>
        <a:lstStyle/>
        <a:p>
          <a:endParaRPr lang="en-IE"/>
        </a:p>
      </dgm:t>
    </dgm:pt>
    <dgm:pt modelId="{6184963E-971A-41A9-AE15-44A017F53004}">
      <dgm:prSet phldrT="[Text]" custT="1"/>
      <dgm:spPr/>
      <dgm:t>
        <a:bodyPr/>
        <a:lstStyle/>
        <a:p>
          <a:r>
            <a:rPr lang="en-US" sz="1800" b="1" i="1" dirty="0" smtClean="0">
              <a:solidFill>
                <a:srgbClr val="BC5090"/>
              </a:solidFill>
              <a:latin typeface="Calibri" panose="020F0502020204030204" pitchFamily="34" charset="0"/>
              <a:cs typeface="Calibri" panose="020F0502020204030204" pitchFamily="34" charset="0"/>
            </a:rPr>
            <a:t>“the </a:t>
          </a:r>
          <a:r>
            <a:rPr lang="en-US" sz="1800" b="1" i="1" dirty="0" smtClean="0">
              <a:solidFill>
                <a:srgbClr val="BC5090"/>
              </a:solidFill>
              <a:latin typeface="Calibri" panose="020F0502020204030204" pitchFamily="34" charset="0"/>
              <a:cs typeface="Calibri" panose="020F0502020204030204" pitchFamily="34" charset="0"/>
            </a:rPr>
            <a:t>second NF03 relating to a fall for this resident in the space of two weeks”</a:t>
          </a:r>
          <a:endParaRPr lang="en-IE" sz="1800" b="1" i="1" dirty="0" smtClean="0">
            <a:solidFill>
              <a:srgbClr val="BC5090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D483AE3F-B697-482B-98A7-E000ED82E2A7}" type="parTrans" cxnId="{26A27173-CBD6-410E-AE01-E4C40EFA1F62}">
      <dgm:prSet/>
      <dgm:spPr/>
      <dgm:t>
        <a:bodyPr/>
        <a:lstStyle/>
        <a:p>
          <a:endParaRPr lang="en-IE"/>
        </a:p>
      </dgm:t>
    </dgm:pt>
    <dgm:pt modelId="{C4193DA2-5076-4290-BE8F-E34469BABB73}" type="sibTrans" cxnId="{26A27173-CBD6-410E-AE01-E4C40EFA1F62}">
      <dgm:prSet/>
      <dgm:spPr/>
      <dgm:t>
        <a:bodyPr/>
        <a:lstStyle/>
        <a:p>
          <a:endParaRPr lang="en-IE"/>
        </a:p>
      </dgm:t>
    </dgm:pt>
    <dgm:pt modelId="{9D55A078-BC5A-4D1E-A15D-72D53670694D}">
      <dgm:prSet phldrT="[Text]" custT="1"/>
      <dgm:spPr/>
      <dgm:t>
        <a:bodyPr/>
        <a:lstStyle/>
        <a:p>
          <a:r>
            <a:rPr lang="en-IE" sz="3200" dirty="0">
              <a:latin typeface="Calibri" panose="020F0502020204030204" pitchFamily="34" charset="0"/>
              <a:cs typeface="Calibri" panose="020F0502020204030204" pitchFamily="34" charset="0"/>
            </a:rPr>
            <a:t>Satisfactory</a:t>
          </a:r>
          <a:r>
            <a:rPr lang="en-IE" sz="3200" baseline="0" dirty="0">
              <a:latin typeface="Calibri" panose="020F0502020204030204" pitchFamily="34" charset="0"/>
              <a:cs typeface="Calibri" panose="020F0502020204030204" pitchFamily="34" charset="0"/>
            </a:rPr>
            <a:t> conclusion</a:t>
          </a:r>
          <a:endParaRPr lang="en-IE" sz="32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4679173-E650-45F2-B90E-581111058060}" type="parTrans" cxnId="{6F84DD72-5233-4446-9ED0-83E8FB2AC90A}">
      <dgm:prSet/>
      <dgm:spPr/>
      <dgm:t>
        <a:bodyPr/>
        <a:lstStyle/>
        <a:p>
          <a:endParaRPr lang="en-IE"/>
        </a:p>
      </dgm:t>
    </dgm:pt>
    <dgm:pt modelId="{09E40E1D-B3C6-4A94-9812-E39EA70E49DD}" type="sibTrans" cxnId="{6F84DD72-5233-4446-9ED0-83E8FB2AC90A}">
      <dgm:prSet/>
      <dgm:spPr/>
      <dgm:t>
        <a:bodyPr/>
        <a:lstStyle/>
        <a:p>
          <a:endParaRPr lang="en-IE"/>
        </a:p>
      </dgm:t>
    </dgm:pt>
    <dgm:pt modelId="{0C20058E-2174-4D4E-91AA-BA51E5911D05}">
      <dgm:prSet phldrT="[Text]" custT="1"/>
      <dgm:spPr/>
      <dgm:t>
        <a:bodyPr/>
        <a:lstStyle/>
        <a:p>
          <a:r>
            <a:rPr lang="en-IE" sz="3200" dirty="0">
              <a:latin typeface="Calibri" panose="020F0502020204030204" pitchFamily="34" charset="0"/>
              <a:cs typeface="Calibri" panose="020F0502020204030204" pitchFamily="34" charset="0"/>
            </a:rPr>
            <a:t>Line of inquiry</a:t>
          </a:r>
        </a:p>
      </dgm:t>
    </dgm:pt>
    <dgm:pt modelId="{ABAB6115-0339-446A-A593-9C3A928ED79A}" type="parTrans" cxnId="{24B2FD11-9931-4B84-8358-2057795D8A5F}">
      <dgm:prSet/>
      <dgm:spPr/>
      <dgm:t>
        <a:bodyPr/>
        <a:lstStyle/>
        <a:p>
          <a:endParaRPr lang="en-IE"/>
        </a:p>
      </dgm:t>
    </dgm:pt>
    <dgm:pt modelId="{0C64C6B9-A721-4455-8627-3047A6586962}" type="sibTrans" cxnId="{24B2FD11-9931-4B84-8358-2057795D8A5F}">
      <dgm:prSet/>
      <dgm:spPr/>
      <dgm:t>
        <a:bodyPr/>
        <a:lstStyle/>
        <a:p>
          <a:endParaRPr lang="en-IE"/>
        </a:p>
      </dgm:t>
    </dgm:pt>
    <dgm:pt modelId="{BD604DF2-4547-405A-AF26-A40B396A6D1D}" type="pres">
      <dgm:prSet presAssocID="{EEF49081-83D1-4873-8932-90C96D6B435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IE"/>
        </a:p>
      </dgm:t>
    </dgm:pt>
    <dgm:pt modelId="{A26904E5-5626-43B0-B7A3-B67868C8CBAF}" type="pres">
      <dgm:prSet presAssocID="{A77C7364-5A68-4A9C-9CC7-9FF37492F377}" presName="hierRoot1" presStyleCnt="0">
        <dgm:presLayoutVars>
          <dgm:hierBranch val="init"/>
        </dgm:presLayoutVars>
      </dgm:prSet>
      <dgm:spPr/>
    </dgm:pt>
    <dgm:pt modelId="{6119391B-0DCD-4FF2-9056-4626E8128199}" type="pres">
      <dgm:prSet presAssocID="{A77C7364-5A68-4A9C-9CC7-9FF37492F377}" presName="rootComposite1" presStyleCnt="0"/>
      <dgm:spPr/>
    </dgm:pt>
    <dgm:pt modelId="{8ACA10F3-B720-4684-BC99-4FF6BDBFF8EA}" type="pres">
      <dgm:prSet presAssocID="{A77C7364-5A68-4A9C-9CC7-9FF37492F377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1D5C3D8B-7834-4B9F-9869-F1AEF331FEE6}" type="pres">
      <dgm:prSet presAssocID="{A77C7364-5A68-4A9C-9CC7-9FF37492F377}" presName="rootConnector1" presStyleLbl="node1" presStyleIdx="0" presStyleCnt="0"/>
      <dgm:spPr/>
      <dgm:t>
        <a:bodyPr/>
        <a:lstStyle/>
        <a:p>
          <a:endParaRPr lang="en-IE"/>
        </a:p>
      </dgm:t>
    </dgm:pt>
    <dgm:pt modelId="{8A13D249-3E9E-4905-99FD-9AE8E6821688}" type="pres">
      <dgm:prSet presAssocID="{A77C7364-5A68-4A9C-9CC7-9FF37492F377}" presName="hierChild2" presStyleCnt="0"/>
      <dgm:spPr/>
    </dgm:pt>
    <dgm:pt modelId="{26C13081-E670-41A2-88BE-9270B051F7EE}" type="pres">
      <dgm:prSet presAssocID="{2547BF39-9FCD-4D1B-828C-266E7E860ECC}" presName="Name37" presStyleLbl="parChTrans1D2" presStyleIdx="0" presStyleCnt="4"/>
      <dgm:spPr/>
      <dgm:t>
        <a:bodyPr/>
        <a:lstStyle/>
        <a:p>
          <a:endParaRPr lang="en-IE"/>
        </a:p>
      </dgm:t>
    </dgm:pt>
    <dgm:pt modelId="{88433F93-D672-4CD9-B440-C6A58FDD6FB4}" type="pres">
      <dgm:prSet presAssocID="{4AD86DE5-CA29-42DC-A775-7538A7D3D6E2}" presName="hierRoot2" presStyleCnt="0">
        <dgm:presLayoutVars>
          <dgm:hierBranch val="init"/>
        </dgm:presLayoutVars>
      </dgm:prSet>
      <dgm:spPr/>
    </dgm:pt>
    <dgm:pt modelId="{7C18C280-660A-42BE-AEC9-87A6C9F0670D}" type="pres">
      <dgm:prSet presAssocID="{4AD86DE5-CA29-42DC-A775-7538A7D3D6E2}" presName="rootComposite" presStyleCnt="0"/>
      <dgm:spPr/>
    </dgm:pt>
    <dgm:pt modelId="{9C194938-FF06-480D-8A20-D6AE264236A6}" type="pres">
      <dgm:prSet presAssocID="{4AD86DE5-CA29-42DC-A775-7538A7D3D6E2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9793E78A-C060-4F73-9766-0104E3FF5835}" type="pres">
      <dgm:prSet presAssocID="{4AD86DE5-CA29-42DC-A775-7538A7D3D6E2}" presName="rootConnector" presStyleLbl="node2" presStyleIdx="0" presStyleCnt="4"/>
      <dgm:spPr/>
      <dgm:t>
        <a:bodyPr/>
        <a:lstStyle/>
        <a:p>
          <a:endParaRPr lang="en-IE"/>
        </a:p>
      </dgm:t>
    </dgm:pt>
    <dgm:pt modelId="{EEBC8431-08F5-4523-9F39-07A54D09BD0B}" type="pres">
      <dgm:prSet presAssocID="{4AD86DE5-CA29-42DC-A775-7538A7D3D6E2}" presName="hierChild4" presStyleCnt="0"/>
      <dgm:spPr/>
    </dgm:pt>
    <dgm:pt modelId="{9A125B21-D488-46D6-BAEC-392DC9631FA0}" type="pres">
      <dgm:prSet presAssocID="{4AD86DE5-CA29-42DC-A775-7538A7D3D6E2}" presName="hierChild5" presStyleCnt="0"/>
      <dgm:spPr/>
    </dgm:pt>
    <dgm:pt modelId="{6CD07023-E28A-4934-B831-9C27C3DDCE64}" type="pres">
      <dgm:prSet presAssocID="{D483AE3F-B697-482B-98A7-E000ED82E2A7}" presName="Name37" presStyleLbl="parChTrans1D2" presStyleIdx="1" presStyleCnt="4"/>
      <dgm:spPr/>
      <dgm:t>
        <a:bodyPr/>
        <a:lstStyle/>
        <a:p>
          <a:endParaRPr lang="en-IE"/>
        </a:p>
      </dgm:t>
    </dgm:pt>
    <dgm:pt modelId="{81E9BE9D-D6C6-4330-9279-2EF472DAE708}" type="pres">
      <dgm:prSet presAssocID="{6184963E-971A-41A9-AE15-44A017F53004}" presName="hierRoot2" presStyleCnt="0">
        <dgm:presLayoutVars>
          <dgm:hierBranch val="init"/>
        </dgm:presLayoutVars>
      </dgm:prSet>
      <dgm:spPr/>
    </dgm:pt>
    <dgm:pt modelId="{BC5ACBBF-6A16-4EDF-A29C-EF81A0E569E9}" type="pres">
      <dgm:prSet presAssocID="{6184963E-971A-41A9-AE15-44A017F53004}" presName="rootComposite" presStyleCnt="0"/>
      <dgm:spPr/>
    </dgm:pt>
    <dgm:pt modelId="{A3BCD401-DC7E-4AEB-9808-BA2C0035BE02}" type="pres">
      <dgm:prSet presAssocID="{6184963E-971A-41A9-AE15-44A017F53004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F3C1EA85-1F15-4030-A357-DBA4377048C8}" type="pres">
      <dgm:prSet presAssocID="{6184963E-971A-41A9-AE15-44A017F53004}" presName="rootConnector" presStyleLbl="node2" presStyleIdx="1" presStyleCnt="4"/>
      <dgm:spPr/>
      <dgm:t>
        <a:bodyPr/>
        <a:lstStyle/>
        <a:p>
          <a:endParaRPr lang="en-IE"/>
        </a:p>
      </dgm:t>
    </dgm:pt>
    <dgm:pt modelId="{23238882-4495-4626-8EE9-CB6983F3A662}" type="pres">
      <dgm:prSet presAssocID="{6184963E-971A-41A9-AE15-44A017F53004}" presName="hierChild4" presStyleCnt="0"/>
      <dgm:spPr/>
    </dgm:pt>
    <dgm:pt modelId="{AC01A201-2455-4F60-896C-1D12F33CF22A}" type="pres">
      <dgm:prSet presAssocID="{6184963E-971A-41A9-AE15-44A017F53004}" presName="hierChild5" presStyleCnt="0"/>
      <dgm:spPr/>
    </dgm:pt>
    <dgm:pt modelId="{9D78574E-7825-4D1F-81C1-E5956911AFC2}" type="pres">
      <dgm:prSet presAssocID="{84679173-E650-45F2-B90E-581111058060}" presName="Name37" presStyleLbl="parChTrans1D2" presStyleIdx="2" presStyleCnt="4"/>
      <dgm:spPr/>
      <dgm:t>
        <a:bodyPr/>
        <a:lstStyle/>
        <a:p>
          <a:endParaRPr lang="en-IE"/>
        </a:p>
      </dgm:t>
    </dgm:pt>
    <dgm:pt modelId="{1BC63F6C-ECD3-4F2D-BBD5-0A47F9B06F18}" type="pres">
      <dgm:prSet presAssocID="{9D55A078-BC5A-4D1E-A15D-72D53670694D}" presName="hierRoot2" presStyleCnt="0">
        <dgm:presLayoutVars>
          <dgm:hierBranch val="init"/>
        </dgm:presLayoutVars>
      </dgm:prSet>
      <dgm:spPr/>
    </dgm:pt>
    <dgm:pt modelId="{C5367E5C-80B2-450C-B976-4E742C9B75F7}" type="pres">
      <dgm:prSet presAssocID="{9D55A078-BC5A-4D1E-A15D-72D53670694D}" presName="rootComposite" presStyleCnt="0"/>
      <dgm:spPr/>
    </dgm:pt>
    <dgm:pt modelId="{D5BB44C0-57F5-46CA-B7E9-E753778CAF09}" type="pres">
      <dgm:prSet presAssocID="{9D55A078-BC5A-4D1E-A15D-72D53670694D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2C248E4D-9A3F-4F2A-B3CE-9BEB75C092BB}" type="pres">
      <dgm:prSet presAssocID="{9D55A078-BC5A-4D1E-A15D-72D53670694D}" presName="rootConnector" presStyleLbl="node2" presStyleIdx="2" presStyleCnt="4"/>
      <dgm:spPr/>
      <dgm:t>
        <a:bodyPr/>
        <a:lstStyle/>
        <a:p>
          <a:endParaRPr lang="en-IE"/>
        </a:p>
      </dgm:t>
    </dgm:pt>
    <dgm:pt modelId="{3933F9CB-D71F-446B-A1D7-4C9EBE4742E5}" type="pres">
      <dgm:prSet presAssocID="{9D55A078-BC5A-4D1E-A15D-72D53670694D}" presName="hierChild4" presStyleCnt="0"/>
      <dgm:spPr/>
    </dgm:pt>
    <dgm:pt modelId="{ABCE61ED-66E7-4661-9EBD-8EF56478EBF5}" type="pres">
      <dgm:prSet presAssocID="{9D55A078-BC5A-4D1E-A15D-72D53670694D}" presName="hierChild5" presStyleCnt="0"/>
      <dgm:spPr/>
    </dgm:pt>
    <dgm:pt modelId="{FC062D42-6963-4057-BA99-7ED6881A62FE}" type="pres">
      <dgm:prSet presAssocID="{ABAB6115-0339-446A-A593-9C3A928ED79A}" presName="Name37" presStyleLbl="parChTrans1D2" presStyleIdx="3" presStyleCnt="4"/>
      <dgm:spPr/>
      <dgm:t>
        <a:bodyPr/>
        <a:lstStyle/>
        <a:p>
          <a:endParaRPr lang="en-IE"/>
        </a:p>
      </dgm:t>
    </dgm:pt>
    <dgm:pt modelId="{C46C9C32-FD45-48A2-82EC-61B64DA31A97}" type="pres">
      <dgm:prSet presAssocID="{0C20058E-2174-4D4E-91AA-BA51E5911D05}" presName="hierRoot2" presStyleCnt="0">
        <dgm:presLayoutVars>
          <dgm:hierBranch val="init"/>
        </dgm:presLayoutVars>
      </dgm:prSet>
      <dgm:spPr/>
    </dgm:pt>
    <dgm:pt modelId="{FEA2C100-F10D-47B0-B6E2-8C4EE7B93692}" type="pres">
      <dgm:prSet presAssocID="{0C20058E-2174-4D4E-91AA-BA51E5911D05}" presName="rootComposite" presStyleCnt="0"/>
      <dgm:spPr/>
    </dgm:pt>
    <dgm:pt modelId="{7C38D341-BF21-4B44-A4D1-98EC1D47B642}" type="pres">
      <dgm:prSet presAssocID="{0C20058E-2174-4D4E-91AA-BA51E5911D05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3F91311F-FEE9-472F-A69C-5CACF54E04A9}" type="pres">
      <dgm:prSet presAssocID="{0C20058E-2174-4D4E-91AA-BA51E5911D05}" presName="rootConnector" presStyleLbl="node2" presStyleIdx="3" presStyleCnt="4"/>
      <dgm:spPr/>
      <dgm:t>
        <a:bodyPr/>
        <a:lstStyle/>
        <a:p>
          <a:endParaRPr lang="en-IE"/>
        </a:p>
      </dgm:t>
    </dgm:pt>
    <dgm:pt modelId="{201D0771-BE33-4BF4-8CEA-28763692867B}" type="pres">
      <dgm:prSet presAssocID="{0C20058E-2174-4D4E-91AA-BA51E5911D05}" presName="hierChild4" presStyleCnt="0"/>
      <dgm:spPr/>
    </dgm:pt>
    <dgm:pt modelId="{9504A4B6-B0E9-4AFC-A5DF-60AF177379D4}" type="pres">
      <dgm:prSet presAssocID="{0C20058E-2174-4D4E-91AA-BA51E5911D05}" presName="hierChild5" presStyleCnt="0"/>
      <dgm:spPr/>
    </dgm:pt>
    <dgm:pt modelId="{E7EDB785-70DC-4931-BC51-5DADBFF07DEE}" type="pres">
      <dgm:prSet presAssocID="{A77C7364-5A68-4A9C-9CC7-9FF37492F377}" presName="hierChild3" presStyleCnt="0"/>
      <dgm:spPr/>
    </dgm:pt>
  </dgm:ptLst>
  <dgm:cxnLst>
    <dgm:cxn modelId="{50FC0B19-6797-4E19-BB95-4A988F9ED556}" type="presOf" srcId="{2547BF39-9FCD-4D1B-828C-266E7E860ECC}" destId="{26C13081-E670-41A2-88BE-9270B051F7EE}" srcOrd="0" destOrd="0" presId="urn:microsoft.com/office/officeart/2005/8/layout/orgChart1"/>
    <dgm:cxn modelId="{CC748C32-AB65-4B01-AD27-326E01AF3138}" type="presOf" srcId="{EEF49081-83D1-4873-8932-90C96D6B4356}" destId="{BD604DF2-4547-405A-AF26-A40B396A6D1D}" srcOrd="0" destOrd="0" presId="urn:microsoft.com/office/officeart/2005/8/layout/orgChart1"/>
    <dgm:cxn modelId="{0DC96DD1-6B6E-4741-A483-495D1282B9E4}" srcId="{EEF49081-83D1-4873-8932-90C96D6B4356}" destId="{A77C7364-5A68-4A9C-9CC7-9FF37492F377}" srcOrd="0" destOrd="0" parTransId="{A7550969-86A4-4599-97BF-7725875DC635}" sibTransId="{E6EFC83C-6F68-40BF-8D8A-0F5172EAB558}"/>
    <dgm:cxn modelId="{566D27BF-593C-4AFE-B542-A08C2D17CBF1}" type="presOf" srcId="{6184963E-971A-41A9-AE15-44A017F53004}" destId="{F3C1EA85-1F15-4030-A357-DBA4377048C8}" srcOrd="1" destOrd="0" presId="urn:microsoft.com/office/officeart/2005/8/layout/orgChart1"/>
    <dgm:cxn modelId="{F4C6F85D-3B0F-47D4-B5CE-F92DA02331A3}" type="presOf" srcId="{0C20058E-2174-4D4E-91AA-BA51E5911D05}" destId="{3F91311F-FEE9-472F-A69C-5CACF54E04A9}" srcOrd="1" destOrd="0" presId="urn:microsoft.com/office/officeart/2005/8/layout/orgChart1"/>
    <dgm:cxn modelId="{115958A0-D803-4EF5-9C86-5E45CE1FF2FD}" type="presOf" srcId="{4AD86DE5-CA29-42DC-A775-7538A7D3D6E2}" destId="{9C194938-FF06-480D-8A20-D6AE264236A6}" srcOrd="0" destOrd="0" presId="urn:microsoft.com/office/officeart/2005/8/layout/orgChart1"/>
    <dgm:cxn modelId="{C0DA43B8-AACC-4B8A-B980-88D778197339}" type="presOf" srcId="{9D55A078-BC5A-4D1E-A15D-72D53670694D}" destId="{D5BB44C0-57F5-46CA-B7E9-E753778CAF09}" srcOrd="0" destOrd="0" presId="urn:microsoft.com/office/officeart/2005/8/layout/orgChart1"/>
    <dgm:cxn modelId="{B7DC98AC-FF60-4F45-B0B8-A28006F2B21F}" type="presOf" srcId="{4AD86DE5-CA29-42DC-A775-7538A7D3D6E2}" destId="{9793E78A-C060-4F73-9766-0104E3FF5835}" srcOrd="1" destOrd="0" presId="urn:microsoft.com/office/officeart/2005/8/layout/orgChart1"/>
    <dgm:cxn modelId="{24B2FD11-9931-4B84-8358-2057795D8A5F}" srcId="{A77C7364-5A68-4A9C-9CC7-9FF37492F377}" destId="{0C20058E-2174-4D4E-91AA-BA51E5911D05}" srcOrd="3" destOrd="0" parTransId="{ABAB6115-0339-446A-A593-9C3A928ED79A}" sibTransId="{0C64C6B9-A721-4455-8627-3047A6586962}"/>
    <dgm:cxn modelId="{81205BFC-5D70-4312-B787-53963C0810F7}" type="presOf" srcId="{ABAB6115-0339-446A-A593-9C3A928ED79A}" destId="{FC062D42-6963-4057-BA99-7ED6881A62FE}" srcOrd="0" destOrd="0" presId="urn:microsoft.com/office/officeart/2005/8/layout/orgChart1"/>
    <dgm:cxn modelId="{6A14C460-C884-4EE4-B98E-E63221B83DE7}" type="presOf" srcId="{A77C7364-5A68-4A9C-9CC7-9FF37492F377}" destId="{1D5C3D8B-7834-4B9F-9869-F1AEF331FEE6}" srcOrd="1" destOrd="0" presId="urn:microsoft.com/office/officeart/2005/8/layout/orgChart1"/>
    <dgm:cxn modelId="{BDD6E4D4-6EF7-4B73-949B-F4FCDC4B4B0B}" srcId="{A77C7364-5A68-4A9C-9CC7-9FF37492F377}" destId="{4AD86DE5-CA29-42DC-A775-7538A7D3D6E2}" srcOrd="0" destOrd="0" parTransId="{2547BF39-9FCD-4D1B-828C-266E7E860ECC}" sibTransId="{95221E9A-5D53-4F35-B7FC-7D857B92FFF6}"/>
    <dgm:cxn modelId="{768B53D7-C84C-4480-93FE-C123379D4759}" type="presOf" srcId="{6184963E-971A-41A9-AE15-44A017F53004}" destId="{A3BCD401-DC7E-4AEB-9808-BA2C0035BE02}" srcOrd="0" destOrd="0" presId="urn:microsoft.com/office/officeart/2005/8/layout/orgChart1"/>
    <dgm:cxn modelId="{EF12C679-F8B2-4EAF-B89A-15E5E7ABF72E}" type="presOf" srcId="{9D55A078-BC5A-4D1E-A15D-72D53670694D}" destId="{2C248E4D-9A3F-4F2A-B3CE-9BEB75C092BB}" srcOrd="1" destOrd="0" presId="urn:microsoft.com/office/officeart/2005/8/layout/orgChart1"/>
    <dgm:cxn modelId="{57E5DF3B-3877-408A-877D-829804B342A0}" type="presOf" srcId="{84679173-E650-45F2-B90E-581111058060}" destId="{9D78574E-7825-4D1F-81C1-E5956911AFC2}" srcOrd="0" destOrd="0" presId="urn:microsoft.com/office/officeart/2005/8/layout/orgChart1"/>
    <dgm:cxn modelId="{6F84DD72-5233-4446-9ED0-83E8FB2AC90A}" srcId="{A77C7364-5A68-4A9C-9CC7-9FF37492F377}" destId="{9D55A078-BC5A-4D1E-A15D-72D53670694D}" srcOrd="2" destOrd="0" parTransId="{84679173-E650-45F2-B90E-581111058060}" sibTransId="{09E40E1D-B3C6-4A94-9812-E39EA70E49DD}"/>
    <dgm:cxn modelId="{1A20E8BB-F318-4D8E-8B2E-230E2DBB60DE}" type="presOf" srcId="{D483AE3F-B697-482B-98A7-E000ED82E2A7}" destId="{6CD07023-E28A-4934-B831-9C27C3DDCE64}" srcOrd="0" destOrd="0" presId="urn:microsoft.com/office/officeart/2005/8/layout/orgChart1"/>
    <dgm:cxn modelId="{2A8FB84E-FF36-4070-A0FD-78D4AC3C1EEA}" type="presOf" srcId="{0C20058E-2174-4D4E-91AA-BA51E5911D05}" destId="{7C38D341-BF21-4B44-A4D1-98EC1D47B642}" srcOrd="0" destOrd="0" presId="urn:microsoft.com/office/officeart/2005/8/layout/orgChart1"/>
    <dgm:cxn modelId="{26A27173-CBD6-410E-AE01-E4C40EFA1F62}" srcId="{A77C7364-5A68-4A9C-9CC7-9FF37492F377}" destId="{6184963E-971A-41A9-AE15-44A017F53004}" srcOrd="1" destOrd="0" parTransId="{D483AE3F-B697-482B-98A7-E000ED82E2A7}" sibTransId="{C4193DA2-5076-4290-BE8F-E34469BABB73}"/>
    <dgm:cxn modelId="{8DF65921-895D-407D-B224-6A81CE410E17}" type="presOf" srcId="{A77C7364-5A68-4A9C-9CC7-9FF37492F377}" destId="{8ACA10F3-B720-4684-BC99-4FF6BDBFF8EA}" srcOrd="0" destOrd="0" presId="urn:microsoft.com/office/officeart/2005/8/layout/orgChart1"/>
    <dgm:cxn modelId="{29414B5B-8214-41CA-A40F-C2B73955961B}" type="presParOf" srcId="{BD604DF2-4547-405A-AF26-A40B396A6D1D}" destId="{A26904E5-5626-43B0-B7A3-B67868C8CBAF}" srcOrd="0" destOrd="0" presId="urn:microsoft.com/office/officeart/2005/8/layout/orgChart1"/>
    <dgm:cxn modelId="{DE9A4637-B4A9-4697-B98E-87E436F20990}" type="presParOf" srcId="{A26904E5-5626-43B0-B7A3-B67868C8CBAF}" destId="{6119391B-0DCD-4FF2-9056-4626E8128199}" srcOrd="0" destOrd="0" presId="urn:microsoft.com/office/officeart/2005/8/layout/orgChart1"/>
    <dgm:cxn modelId="{4F402366-1FEB-427D-A413-CFF3C571AB81}" type="presParOf" srcId="{6119391B-0DCD-4FF2-9056-4626E8128199}" destId="{8ACA10F3-B720-4684-BC99-4FF6BDBFF8EA}" srcOrd="0" destOrd="0" presId="urn:microsoft.com/office/officeart/2005/8/layout/orgChart1"/>
    <dgm:cxn modelId="{4BFDA11F-2E16-4B4B-95AC-00DDC482C767}" type="presParOf" srcId="{6119391B-0DCD-4FF2-9056-4626E8128199}" destId="{1D5C3D8B-7834-4B9F-9869-F1AEF331FEE6}" srcOrd="1" destOrd="0" presId="urn:microsoft.com/office/officeart/2005/8/layout/orgChart1"/>
    <dgm:cxn modelId="{03FD53D9-880A-49C3-B9DE-078F8665FFA0}" type="presParOf" srcId="{A26904E5-5626-43B0-B7A3-B67868C8CBAF}" destId="{8A13D249-3E9E-4905-99FD-9AE8E6821688}" srcOrd="1" destOrd="0" presId="urn:microsoft.com/office/officeart/2005/8/layout/orgChart1"/>
    <dgm:cxn modelId="{9379E627-0096-40CD-A869-B945B4B85993}" type="presParOf" srcId="{8A13D249-3E9E-4905-99FD-9AE8E6821688}" destId="{26C13081-E670-41A2-88BE-9270B051F7EE}" srcOrd="0" destOrd="0" presId="urn:microsoft.com/office/officeart/2005/8/layout/orgChart1"/>
    <dgm:cxn modelId="{130355FA-3924-4DEC-8F5A-3ADF74FED07D}" type="presParOf" srcId="{8A13D249-3E9E-4905-99FD-9AE8E6821688}" destId="{88433F93-D672-4CD9-B440-C6A58FDD6FB4}" srcOrd="1" destOrd="0" presId="urn:microsoft.com/office/officeart/2005/8/layout/orgChart1"/>
    <dgm:cxn modelId="{712C47F4-3ABA-4EF3-BF44-F1BFA7FC8B73}" type="presParOf" srcId="{88433F93-D672-4CD9-B440-C6A58FDD6FB4}" destId="{7C18C280-660A-42BE-AEC9-87A6C9F0670D}" srcOrd="0" destOrd="0" presId="urn:microsoft.com/office/officeart/2005/8/layout/orgChart1"/>
    <dgm:cxn modelId="{3942A0B7-EFFD-4B36-9F1A-A9E3418F7694}" type="presParOf" srcId="{7C18C280-660A-42BE-AEC9-87A6C9F0670D}" destId="{9C194938-FF06-480D-8A20-D6AE264236A6}" srcOrd="0" destOrd="0" presId="urn:microsoft.com/office/officeart/2005/8/layout/orgChart1"/>
    <dgm:cxn modelId="{611719F4-B852-4471-9A99-FC202954418F}" type="presParOf" srcId="{7C18C280-660A-42BE-AEC9-87A6C9F0670D}" destId="{9793E78A-C060-4F73-9766-0104E3FF5835}" srcOrd="1" destOrd="0" presId="urn:microsoft.com/office/officeart/2005/8/layout/orgChart1"/>
    <dgm:cxn modelId="{BC334692-86D7-4248-94A9-B521E50BC5AC}" type="presParOf" srcId="{88433F93-D672-4CD9-B440-C6A58FDD6FB4}" destId="{EEBC8431-08F5-4523-9F39-07A54D09BD0B}" srcOrd="1" destOrd="0" presId="urn:microsoft.com/office/officeart/2005/8/layout/orgChart1"/>
    <dgm:cxn modelId="{308FBD00-F81A-49E3-9F99-984045EAB111}" type="presParOf" srcId="{88433F93-D672-4CD9-B440-C6A58FDD6FB4}" destId="{9A125B21-D488-46D6-BAEC-392DC9631FA0}" srcOrd="2" destOrd="0" presId="urn:microsoft.com/office/officeart/2005/8/layout/orgChart1"/>
    <dgm:cxn modelId="{D639C89F-BB43-4FD3-8C3D-AABE59FE2A21}" type="presParOf" srcId="{8A13D249-3E9E-4905-99FD-9AE8E6821688}" destId="{6CD07023-E28A-4934-B831-9C27C3DDCE64}" srcOrd="2" destOrd="0" presId="urn:microsoft.com/office/officeart/2005/8/layout/orgChart1"/>
    <dgm:cxn modelId="{CA0138CF-266E-404D-B332-4BA61D5B71A9}" type="presParOf" srcId="{8A13D249-3E9E-4905-99FD-9AE8E6821688}" destId="{81E9BE9D-D6C6-4330-9279-2EF472DAE708}" srcOrd="3" destOrd="0" presId="urn:microsoft.com/office/officeart/2005/8/layout/orgChart1"/>
    <dgm:cxn modelId="{1D14F023-684A-4E13-AF1A-D397D19CEBAA}" type="presParOf" srcId="{81E9BE9D-D6C6-4330-9279-2EF472DAE708}" destId="{BC5ACBBF-6A16-4EDF-A29C-EF81A0E569E9}" srcOrd="0" destOrd="0" presId="urn:microsoft.com/office/officeart/2005/8/layout/orgChart1"/>
    <dgm:cxn modelId="{28D124F5-C63D-458F-A3AC-1A37FD33D9B1}" type="presParOf" srcId="{BC5ACBBF-6A16-4EDF-A29C-EF81A0E569E9}" destId="{A3BCD401-DC7E-4AEB-9808-BA2C0035BE02}" srcOrd="0" destOrd="0" presId="urn:microsoft.com/office/officeart/2005/8/layout/orgChart1"/>
    <dgm:cxn modelId="{DD9A3E00-E5A8-4961-BD0A-D166A8FC2AD6}" type="presParOf" srcId="{BC5ACBBF-6A16-4EDF-A29C-EF81A0E569E9}" destId="{F3C1EA85-1F15-4030-A357-DBA4377048C8}" srcOrd="1" destOrd="0" presId="urn:microsoft.com/office/officeart/2005/8/layout/orgChart1"/>
    <dgm:cxn modelId="{B9EA50E2-4B16-43DD-941B-BEE9433D2AC2}" type="presParOf" srcId="{81E9BE9D-D6C6-4330-9279-2EF472DAE708}" destId="{23238882-4495-4626-8EE9-CB6983F3A662}" srcOrd="1" destOrd="0" presId="urn:microsoft.com/office/officeart/2005/8/layout/orgChart1"/>
    <dgm:cxn modelId="{ACDB68C2-DF73-440A-8A90-75CCB5240C30}" type="presParOf" srcId="{81E9BE9D-D6C6-4330-9279-2EF472DAE708}" destId="{AC01A201-2455-4F60-896C-1D12F33CF22A}" srcOrd="2" destOrd="0" presId="urn:microsoft.com/office/officeart/2005/8/layout/orgChart1"/>
    <dgm:cxn modelId="{28FA456D-8FA6-4C2B-9639-C80064282DF2}" type="presParOf" srcId="{8A13D249-3E9E-4905-99FD-9AE8E6821688}" destId="{9D78574E-7825-4D1F-81C1-E5956911AFC2}" srcOrd="4" destOrd="0" presId="urn:microsoft.com/office/officeart/2005/8/layout/orgChart1"/>
    <dgm:cxn modelId="{0CBAF983-C407-4F9C-80EE-1D484A7A24D3}" type="presParOf" srcId="{8A13D249-3E9E-4905-99FD-9AE8E6821688}" destId="{1BC63F6C-ECD3-4F2D-BBD5-0A47F9B06F18}" srcOrd="5" destOrd="0" presId="urn:microsoft.com/office/officeart/2005/8/layout/orgChart1"/>
    <dgm:cxn modelId="{032158B0-E01C-4FB5-B964-1AC7DA43FB65}" type="presParOf" srcId="{1BC63F6C-ECD3-4F2D-BBD5-0A47F9B06F18}" destId="{C5367E5C-80B2-450C-B976-4E742C9B75F7}" srcOrd="0" destOrd="0" presId="urn:microsoft.com/office/officeart/2005/8/layout/orgChart1"/>
    <dgm:cxn modelId="{2F0D038A-7483-4B45-A087-0943DB8AB4D4}" type="presParOf" srcId="{C5367E5C-80B2-450C-B976-4E742C9B75F7}" destId="{D5BB44C0-57F5-46CA-B7E9-E753778CAF09}" srcOrd="0" destOrd="0" presId="urn:microsoft.com/office/officeart/2005/8/layout/orgChart1"/>
    <dgm:cxn modelId="{7315F846-FB46-444B-AD14-EC08780FFACC}" type="presParOf" srcId="{C5367E5C-80B2-450C-B976-4E742C9B75F7}" destId="{2C248E4D-9A3F-4F2A-B3CE-9BEB75C092BB}" srcOrd="1" destOrd="0" presId="urn:microsoft.com/office/officeart/2005/8/layout/orgChart1"/>
    <dgm:cxn modelId="{9F709DE8-8798-4136-909D-A9EC2A31AF00}" type="presParOf" srcId="{1BC63F6C-ECD3-4F2D-BBD5-0A47F9B06F18}" destId="{3933F9CB-D71F-446B-A1D7-4C9EBE4742E5}" srcOrd="1" destOrd="0" presId="urn:microsoft.com/office/officeart/2005/8/layout/orgChart1"/>
    <dgm:cxn modelId="{11699841-20DD-43E9-984E-F50085817681}" type="presParOf" srcId="{1BC63F6C-ECD3-4F2D-BBD5-0A47F9B06F18}" destId="{ABCE61ED-66E7-4661-9EBD-8EF56478EBF5}" srcOrd="2" destOrd="0" presId="urn:microsoft.com/office/officeart/2005/8/layout/orgChart1"/>
    <dgm:cxn modelId="{3A86539E-7583-4E74-B199-5D60C690D9C8}" type="presParOf" srcId="{8A13D249-3E9E-4905-99FD-9AE8E6821688}" destId="{FC062D42-6963-4057-BA99-7ED6881A62FE}" srcOrd="6" destOrd="0" presId="urn:microsoft.com/office/officeart/2005/8/layout/orgChart1"/>
    <dgm:cxn modelId="{D33DAF06-9136-4DA1-A5C0-3F1C14269D5E}" type="presParOf" srcId="{8A13D249-3E9E-4905-99FD-9AE8E6821688}" destId="{C46C9C32-FD45-48A2-82EC-61B64DA31A97}" srcOrd="7" destOrd="0" presId="urn:microsoft.com/office/officeart/2005/8/layout/orgChart1"/>
    <dgm:cxn modelId="{8CACB3B0-EF0C-4C13-A60B-46B40FDAA824}" type="presParOf" srcId="{C46C9C32-FD45-48A2-82EC-61B64DA31A97}" destId="{FEA2C100-F10D-47B0-B6E2-8C4EE7B93692}" srcOrd="0" destOrd="0" presId="urn:microsoft.com/office/officeart/2005/8/layout/orgChart1"/>
    <dgm:cxn modelId="{24D69E10-5670-43B9-B461-9BA485AEC07E}" type="presParOf" srcId="{FEA2C100-F10D-47B0-B6E2-8C4EE7B93692}" destId="{7C38D341-BF21-4B44-A4D1-98EC1D47B642}" srcOrd="0" destOrd="0" presId="urn:microsoft.com/office/officeart/2005/8/layout/orgChart1"/>
    <dgm:cxn modelId="{B25459C1-8614-4205-8594-977BFF2994F7}" type="presParOf" srcId="{FEA2C100-F10D-47B0-B6E2-8C4EE7B93692}" destId="{3F91311F-FEE9-472F-A69C-5CACF54E04A9}" srcOrd="1" destOrd="0" presId="urn:microsoft.com/office/officeart/2005/8/layout/orgChart1"/>
    <dgm:cxn modelId="{C9366E06-0A22-40B2-835A-8A8F874DA556}" type="presParOf" srcId="{C46C9C32-FD45-48A2-82EC-61B64DA31A97}" destId="{201D0771-BE33-4BF4-8CEA-28763692867B}" srcOrd="1" destOrd="0" presId="urn:microsoft.com/office/officeart/2005/8/layout/orgChart1"/>
    <dgm:cxn modelId="{0044FBB8-90BA-4897-A245-6F5B7C3FC937}" type="presParOf" srcId="{C46C9C32-FD45-48A2-82EC-61B64DA31A97}" destId="{9504A4B6-B0E9-4AFC-A5DF-60AF177379D4}" srcOrd="2" destOrd="0" presId="urn:microsoft.com/office/officeart/2005/8/layout/orgChart1"/>
    <dgm:cxn modelId="{DDED98F6-8B14-4F03-84B7-B270133032E0}" type="presParOf" srcId="{A26904E5-5626-43B0-B7A3-B67868C8CBAF}" destId="{E7EDB785-70DC-4931-BC51-5DADBFF07DE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EEF49081-83D1-4873-8932-90C96D6B4356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IE"/>
        </a:p>
      </dgm:t>
    </dgm:pt>
    <dgm:pt modelId="{A77C7364-5A68-4A9C-9CC7-9FF37492F377}">
      <dgm:prSet phldrT="[Text]" custT="1"/>
      <dgm:spPr/>
      <dgm:t>
        <a:bodyPr/>
        <a:lstStyle/>
        <a:p>
          <a:r>
            <a:rPr lang="en-IE" sz="3600" b="1" dirty="0">
              <a:latin typeface="Calibri" panose="020F0502020204030204" pitchFamily="34" charset="0"/>
              <a:cs typeface="Calibri" panose="020F0502020204030204" pitchFamily="34" charset="0"/>
            </a:rPr>
            <a:t>Regulatory input</a:t>
          </a:r>
        </a:p>
      </dgm:t>
    </dgm:pt>
    <dgm:pt modelId="{A7550969-86A4-4599-97BF-7725875DC635}" type="parTrans" cxnId="{0DC96DD1-6B6E-4741-A483-495D1282B9E4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6EFC83C-6F68-40BF-8D8A-0F5172EAB558}" type="sibTrans" cxnId="{0DC96DD1-6B6E-4741-A483-495D1282B9E4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4AD86DE5-CA29-42DC-A775-7538A7D3D6E2}">
      <dgm:prSet phldrT="[Text]"/>
      <dgm:spPr/>
      <dgm:t>
        <a:bodyPr/>
        <a:lstStyle/>
        <a:p>
          <a:r>
            <a:rPr lang="en-US" b="1" i="1" dirty="0" smtClean="0">
              <a:solidFill>
                <a:srgbClr val="003F5C"/>
              </a:solidFill>
              <a:latin typeface="Calibri" panose="020F0502020204030204" pitchFamily="34" charset="0"/>
              <a:cs typeface="Calibri" panose="020F0502020204030204" pitchFamily="34" charset="0"/>
            </a:rPr>
            <a:t>“email submitted to the provider requesting further information relating to the current staffing”</a:t>
          </a:r>
          <a:endParaRPr lang="en-IE" b="1" i="1" dirty="0" smtClean="0">
            <a:solidFill>
              <a:srgbClr val="003F5C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547BF39-9FCD-4D1B-828C-266E7E860ECC}" type="parTrans" cxnId="{BDD6E4D4-6EF7-4B73-949B-F4FCDC4B4B0B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95221E9A-5D53-4F35-B7FC-7D857B92FFF6}" type="sibTrans" cxnId="{BDD6E4D4-6EF7-4B73-949B-F4FCDC4B4B0B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6184963E-971A-41A9-AE15-44A017F53004}">
      <dgm:prSet phldrT="[Text]" custT="1"/>
      <dgm:spPr/>
      <dgm:t>
        <a:bodyPr/>
        <a:lstStyle/>
        <a:p>
          <a:r>
            <a:rPr lang="en-US" sz="1800" b="1" i="1" dirty="0" smtClean="0">
              <a:solidFill>
                <a:srgbClr val="003F5C"/>
              </a:solidFill>
              <a:latin typeface="Calibri" panose="020F0502020204030204" pitchFamily="34" charset="0"/>
              <a:cs typeface="Calibri" panose="020F0502020204030204" pitchFamily="34" charset="0"/>
            </a:rPr>
            <a:t>“the second NF03 relating to a fall for this resident in the space of two weeks”</a:t>
          </a:r>
          <a:endParaRPr lang="en-IE" sz="1800" b="1" i="1" dirty="0" smtClean="0">
            <a:solidFill>
              <a:srgbClr val="003F5C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D483AE3F-B697-482B-98A7-E000ED82E2A7}" type="parTrans" cxnId="{26A27173-CBD6-410E-AE01-E4C40EFA1F62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4193DA2-5076-4290-BE8F-E34469BABB73}" type="sibTrans" cxnId="{26A27173-CBD6-410E-AE01-E4C40EFA1F62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9D55A078-BC5A-4D1E-A15D-72D53670694D}">
      <dgm:prSet phldrT="[Text]" custT="1"/>
      <dgm:spPr/>
      <dgm:t>
        <a:bodyPr/>
        <a:lstStyle/>
        <a:p>
          <a:r>
            <a:rPr lang="en-US" sz="2000" b="1" i="1" dirty="0" smtClean="0">
              <a:solidFill>
                <a:srgbClr val="BC5090"/>
              </a:solidFill>
              <a:latin typeface="Calibri" panose="020F0502020204030204" pitchFamily="34" charset="0"/>
              <a:cs typeface="Calibri" panose="020F0502020204030204" pitchFamily="34" charset="0"/>
            </a:rPr>
            <a:t>“no issues observed with healthcare or risk matters”</a:t>
          </a:r>
          <a:endParaRPr lang="en-IE" sz="2000" b="1" i="1" dirty="0" smtClean="0">
            <a:solidFill>
              <a:srgbClr val="BC5090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4679173-E650-45F2-B90E-581111058060}" type="parTrans" cxnId="{6F84DD72-5233-4446-9ED0-83E8FB2AC90A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09E40E1D-B3C6-4A94-9812-E39EA70E49DD}" type="sibTrans" cxnId="{6F84DD72-5233-4446-9ED0-83E8FB2AC90A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0C20058E-2174-4D4E-91AA-BA51E5911D05}">
      <dgm:prSet phldrT="[Text]" custT="1"/>
      <dgm:spPr/>
      <dgm:t>
        <a:bodyPr/>
        <a:lstStyle/>
        <a:p>
          <a:r>
            <a:rPr lang="en-IE" sz="3200" dirty="0">
              <a:latin typeface="Calibri" panose="020F0502020204030204" pitchFamily="34" charset="0"/>
              <a:cs typeface="Calibri" panose="020F0502020204030204" pitchFamily="34" charset="0"/>
            </a:rPr>
            <a:t>Line of inquiry</a:t>
          </a:r>
        </a:p>
      </dgm:t>
    </dgm:pt>
    <dgm:pt modelId="{ABAB6115-0339-446A-A593-9C3A928ED79A}" type="parTrans" cxnId="{24B2FD11-9931-4B84-8358-2057795D8A5F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0C64C6B9-A721-4455-8627-3047A6586962}" type="sibTrans" cxnId="{24B2FD11-9931-4B84-8358-2057795D8A5F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BD604DF2-4547-405A-AF26-A40B396A6D1D}" type="pres">
      <dgm:prSet presAssocID="{EEF49081-83D1-4873-8932-90C96D6B435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IE"/>
        </a:p>
      </dgm:t>
    </dgm:pt>
    <dgm:pt modelId="{A26904E5-5626-43B0-B7A3-B67868C8CBAF}" type="pres">
      <dgm:prSet presAssocID="{A77C7364-5A68-4A9C-9CC7-9FF37492F377}" presName="hierRoot1" presStyleCnt="0">
        <dgm:presLayoutVars>
          <dgm:hierBranch val="init"/>
        </dgm:presLayoutVars>
      </dgm:prSet>
      <dgm:spPr/>
    </dgm:pt>
    <dgm:pt modelId="{6119391B-0DCD-4FF2-9056-4626E8128199}" type="pres">
      <dgm:prSet presAssocID="{A77C7364-5A68-4A9C-9CC7-9FF37492F377}" presName="rootComposite1" presStyleCnt="0"/>
      <dgm:spPr/>
    </dgm:pt>
    <dgm:pt modelId="{8ACA10F3-B720-4684-BC99-4FF6BDBFF8EA}" type="pres">
      <dgm:prSet presAssocID="{A77C7364-5A68-4A9C-9CC7-9FF37492F377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1D5C3D8B-7834-4B9F-9869-F1AEF331FEE6}" type="pres">
      <dgm:prSet presAssocID="{A77C7364-5A68-4A9C-9CC7-9FF37492F377}" presName="rootConnector1" presStyleLbl="node1" presStyleIdx="0" presStyleCnt="0"/>
      <dgm:spPr/>
      <dgm:t>
        <a:bodyPr/>
        <a:lstStyle/>
        <a:p>
          <a:endParaRPr lang="en-IE"/>
        </a:p>
      </dgm:t>
    </dgm:pt>
    <dgm:pt modelId="{8A13D249-3E9E-4905-99FD-9AE8E6821688}" type="pres">
      <dgm:prSet presAssocID="{A77C7364-5A68-4A9C-9CC7-9FF37492F377}" presName="hierChild2" presStyleCnt="0"/>
      <dgm:spPr/>
    </dgm:pt>
    <dgm:pt modelId="{26C13081-E670-41A2-88BE-9270B051F7EE}" type="pres">
      <dgm:prSet presAssocID="{2547BF39-9FCD-4D1B-828C-266E7E860ECC}" presName="Name37" presStyleLbl="parChTrans1D2" presStyleIdx="0" presStyleCnt="4"/>
      <dgm:spPr/>
      <dgm:t>
        <a:bodyPr/>
        <a:lstStyle/>
        <a:p>
          <a:endParaRPr lang="en-IE"/>
        </a:p>
      </dgm:t>
    </dgm:pt>
    <dgm:pt modelId="{88433F93-D672-4CD9-B440-C6A58FDD6FB4}" type="pres">
      <dgm:prSet presAssocID="{4AD86DE5-CA29-42DC-A775-7538A7D3D6E2}" presName="hierRoot2" presStyleCnt="0">
        <dgm:presLayoutVars>
          <dgm:hierBranch val="init"/>
        </dgm:presLayoutVars>
      </dgm:prSet>
      <dgm:spPr/>
    </dgm:pt>
    <dgm:pt modelId="{7C18C280-660A-42BE-AEC9-87A6C9F0670D}" type="pres">
      <dgm:prSet presAssocID="{4AD86DE5-CA29-42DC-A775-7538A7D3D6E2}" presName="rootComposite" presStyleCnt="0"/>
      <dgm:spPr/>
    </dgm:pt>
    <dgm:pt modelId="{9C194938-FF06-480D-8A20-D6AE264236A6}" type="pres">
      <dgm:prSet presAssocID="{4AD86DE5-CA29-42DC-A775-7538A7D3D6E2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9793E78A-C060-4F73-9766-0104E3FF5835}" type="pres">
      <dgm:prSet presAssocID="{4AD86DE5-CA29-42DC-A775-7538A7D3D6E2}" presName="rootConnector" presStyleLbl="node2" presStyleIdx="0" presStyleCnt="4"/>
      <dgm:spPr/>
      <dgm:t>
        <a:bodyPr/>
        <a:lstStyle/>
        <a:p>
          <a:endParaRPr lang="en-IE"/>
        </a:p>
      </dgm:t>
    </dgm:pt>
    <dgm:pt modelId="{EEBC8431-08F5-4523-9F39-07A54D09BD0B}" type="pres">
      <dgm:prSet presAssocID="{4AD86DE5-CA29-42DC-A775-7538A7D3D6E2}" presName="hierChild4" presStyleCnt="0"/>
      <dgm:spPr/>
    </dgm:pt>
    <dgm:pt modelId="{9A125B21-D488-46D6-BAEC-392DC9631FA0}" type="pres">
      <dgm:prSet presAssocID="{4AD86DE5-CA29-42DC-A775-7538A7D3D6E2}" presName="hierChild5" presStyleCnt="0"/>
      <dgm:spPr/>
    </dgm:pt>
    <dgm:pt modelId="{6CD07023-E28A-4934-B831-9C27C3DDCE64}" type="pres">
      <dgm:prSet presAssocID="{D483AE3F-B697-482B-98A7-E000ED82E2A7}" presName="Name37" presStyleLbl="parChTrans1D2" presStyleIdx="1" presStyleCnt="4"/>
      <dgm:spPr/>
      <dgm:t>
        <a:bodyPr/>
        <a:lstStyle/>
        <a:p>
          <a:endParaRPr lang="en-IE"/>
        </a:p>
      </dgm:t>
    </dgm:pt>
    <dgm:pt modelId="{81E9BE9D-D6C6-4330-9279-2EF472DAE708}" type="pres">
      <dgm:prSet presAssocID="{6184963E-971A-41A9-AE15-44A017F53004}" presName="hierRoot2" presStyleCnt="0">
        <dgm:presLayoutVars>
          <dgm:hierBranch val="init"/>
        </dgm:presLayoutVars>
      </dgm:prSet>
      <dgm:spPr/>
    </dgm:pt>
    <dgm:pt modelId="{BC5ACBBF-6A16-4EDF-A29C-EF81A0E569E9}" type="pres">
      <dgm:prSet presAssocID="{6184963E-971A-41A9-AE15-44A017F53004}" presName="rootComposite" presStyleCnt="0"/>
      <dgm:spPr/>
    </dgm:pt>
    <dgm:pt modelId="{A3BCD401-DC7E-4AEB-9808-BA2C0035BE02}" type="pres">
      <dgm:prSet presAssocID="{6184963E-971A-41A9-AE15-44A017F53004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F3C1EA85-1F15-4030-A357-DBA4377048C8}" type="pres">
      <dgm:prSet presAssocID="{6184963E-971A-41A9-AE15-44A017F53004}" presName="rootConnector" presStyleLbl="node2" presStyleIdx="1" presStyleCnt="4"/>
      <dgm:spPr/>
      <dgm:t>
        <a:bodyPr/>
        <a:lstStyle/>
        <a:p>
          <a:endParaRPr lang="en-IE"/>
        </a:p>
      </dgm:t>
    </dgm:pt>
    <dgm:pt modelId="{23238882-4495-4626-8EE9-CB6983F3A662}" type="pres">
      <dgm:prSet presAssocID="{6184963E-971A-41A9-AE15-44A017F53004}" presName="hierChild4" presStyleCnt="0"/>
      <dgm:spPr/>
    </dgm:pt>
    <dgm:pt modelId="{AC01A201-2455-4F60-896C-1D12F33CF22A}" type="pres">
      <dgm:prSet presAssocID="{6184963E-971A-41A9-AE15-44A017F53004}" presName="hierChild5" presStyleCnt="0"/>
      <dgm:spPr/>
    </dgm:pt>
    <dgm:pt modelId="{9D78574E-7825-4D1F-81C1-E5956911AFC2}" type="pres">
      <dgm:prSet presAssocID="{84679173-E650-45F2-B90E-581111058060}" presName="Name37" presStyleLbl="parChTrans1D2" presStyleIdx="2" presStyleCnt="4"/>
      <dgm:spPr/>
      <dgm:t>
        <a:bodyPr/>
        <a:lstStyle/>
        <a:p>
          <a:endParaRPr lang="en-IE"/>
        </a:p>
      </dgm:t>
    </dgm:pt>
    <dgm:pt modelId="{1BC63F6C-ECD3-4F2D-BBD5-0A47F9B06F18}" type="pres">
      <dgm:prSet presAssocID="{9D55A078-BC5A-4D1E-A15D-72D53670694D}" presName="hierRoot2" presStyleCnt="0">
        <dgm:presLayoutVars>
          <dgm:hierBranch val="init"/>
        </dgm:presLayoutVars>
      </dgm:prSet>
      <dgm:spPr/>
    </dgm:pt>
    <dgm:pt modelId="{C5367E5C-80B2-450C-B976-4E742C9B75F7}" type="pres">
      <dgm:prSet presAssocID="{9D55A078-BC5A-4D1E-A15D-72D53670694D}" presName="rootComposite" presStyleCnt="0"/>
      <dgm:spPr/>
    </dgm:pt>
    <dgm:pt modelId="{D5BB44C0-57F5-46CA-B7E9-E753778CAF09}" type="pres">
      <dgm:prSet presAssocID="{9D55A078-BC5A-4D1E-A15D-72D53670694D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2C248E4D-9A3F-4F2A-B3CE-9BEB75C092BB}" type="pres">
      <dgm:prSet presAssocID="{9D55A078-BC5A-4D1E-A15D-72D53670694D}" presName="rootConnector" presStyleLbl="node2" presStyleIdx="2" presStyleCnt="4"/>
      <dgm:spPr/>
      <dgm:t>
        <a:bodyPr/>
        <a:lstStyle/>
        <a:p>
          <a:endParaRPr lang="en-IE"/>
        </a:p>
      </dgm:t>
    </dgm:pt>
    <dgm:pt modelId="{3933F9CB-D71F-446B-A1D7-4C9EBE4742E5}" type="pres">
      <dgm:prSet presAssocID="{9D55A078-BC5A-4D1E-A15D-72D53670694D}" presName="hierChild4" presStyleCnt="0"/>
      <dgm:spPr/>
    </dgm:pt>
    <dgm:pt modelId="{ABCE61ED-66E7-4661-9EBD-8EF56478EBF5}" type="pres">
      <dgm:prSet presAssocID="{9D55A078-BC5A-4D1E-A15D-72D53670694D}" presName="hierChild5" presStyleCnt="0"/>
      <dgm:spPr/>
    </dgm:pt>
    <dgm:pt modelId="{FC062D42-6963-4057-BA99-7ED6881A62FE}" type="pres">
      <dgm:prSet presAssocID="{ABAB6115-0339-446A-A593-9C3A928ED79A}" presName="Name37" presStyleLbl="parChTrans1D2" presStyleIdx="3" presStyleCnt="4"/>
      <dgm:spPr/>
      <dgm:t>
        <a:bodyPr/>
        <a:lstStyle/>
        <a:p>
          <a:endParaRPr lang="en-IE"/>
        </a:p>
      </dgm:t>
    </dgm:pt>
    <dgm:pt modelId="{C46C9C32-FD45-48A2-82EC-61B64DA31A97}" type="pres">
      <dgm:prSet presAssocID="{0C20058E-2174-4D4E-91AA-BA51E5911D05}" presName="hierRoot2" presStyleCnt="0">
        <dgm:presLayoutVars>
          <dgm:hierBranch val="init"/>
        </dgm:presLayoutVars>
      </dgm:prSet>
      <dgm:spPr/>
    </dgm:pt>
    <dgm:pt modelId="{FEA2C100-F10D-47B0-B6E2-8C4EE7B93692}" type="pres">
      <dgm:prSet presAssocID="{0C20058E-2174-4D4E-91AA-BA51E5911D05}" presName="rootComposite" presStyleCnt="0"/>
      <dgm:spPr/>
    </dgm:pt>
    <dgm:pt modelId="{7C38D341-BF21-4B44-A4D1-98EC1D47B642}" type="pres">
      <dgm:prSet presAssocID="{0C20058E-2174-4D4E-91AA-BA51E5911D05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3F91311F-FEE9-472F-A69C-5CACF54E04A9}" type="pres">
      <dgm:prSet presAssocID="{0C20058E-2174-4D4E-91AA-BA51E5911D05}" presName="rootConnector" presStyleLbl="node2" presStyleIdx="3" presStyleCnt="4"/>
      <dgm:spPr/>
      <dgm:t>
        <a:bodyPr/>
        <a:lstStyle/>
        <a:p>
          <a:endParaRPr lang="en-IE"/>
        </a:p>
      </dgm:t>
    </dgm:pt>
    <dgm:pt modelId="{201D0771-BE33-4BF4-8CEA-28763692867B}" type="pres">
      <dgm:prSet presAssocID="{0C20058E-2174-4D4E-91AA-BA51E5911D05}" presName="hierChild4" presStyleCnt="0"/>
      <dgm:spPr/>
    </dgm:pt>
    <dgm:pt modelId="{9504A4B6-B0E9-4AFC-A5DF-60AF177379D4}" type="pres">
      <dgm:prSet presAssocID="{0C20058E-2174-4D4E-91AA-BA51E5911D05}" presName="hierChild5" presStyleCnt="0"/>
      <dgm:spPr/>
    </dgm:pt>
    <dgm:pt modelId="{E7EDB785-70DC-4931-BC51-5DADBFF07DEE}" type="pres">
      <dgm:prSet presAssocID="{A77C7364-5A68-4A9C-9CC7-9FF37492F377}" presName="hierChild3" presStyleCnt="0"/>
      <dgm:spPr/>
    </dgm:pt>
  </dgm:ptLst>
  <dgm:cxnLst>
    <dgm:cxn modelId="{0DC96DD1-6B6E-4741-A483-495D1282B9E4}" srcId="{EEF49081-83D1-4873-8932-90C96D6B4356}" destId="{A77C7364-5A68-4A9C-9CC7-9FF37492F377}" srcOrd="0" destOrd="0" parTransId="{A7550969-86A4-4599-97BF-7725875DC635}" sibTransId="{E6EFC83C-6F68-40BF-8D8A-0F5172EAB558}"/>
    <dgm:cxn modelId="{459A03F3-FF1D-4D72-962B-39C3C863520A}" type="presOf" srcId="{ABAB6115-0339-446A-A593-9C3A928ED79A}" destId="{FC062D42-6963-4057-BA99-7ED6881A62FE}" srcOrd="0" destOrd="0" presId="urn:microsoft.com/office/officeart/2005/8/layout/orgChart1"/>
    <dgm:cxn modelId="{2B9ACBFF-A319-4B5C-810A-3DCC406908CC}" type="presOf" srcId="{0C20058E-2174-4D4E-91AA-BA51E5911D05}" destId="{7C38D341-BF21-4B44-A4D1-98EC1D47B642}" srcOrd="0" destOrd="0" presId="urn:microsoft.com/office/officeart/2005/8/layout/orgChart1"/>
    <dgm:cxn modelId="{4B79CE08-E63B-466F-93F8-1EA4ECFBAB2F}" type="presOf" srcId="{4AD86DE5-CA29-42DC-A775-7538A7D3D6E2}" destId="{9C194938-FF06-480D-8A20-D6AE264236A6}" srcOrd="0" destOrd="0" presId="urn:microsoft.com/office/officeart/2005/8/layout/orgChart1"/>
    <dgm:cxn modelId="{9ACE520A-706A-4F8E-8D73-5DE7926F5888}" type="presOf" srcId="{0C20058E-2174-4D4E-91AA-BA51E5911D05}" destId="{3F91311F-FEE9-472F-A69C-5CACF54E04A9}" srcOrd="1" destOrd="0" presId="urn:microsoft.com/office/officeart/2005/8/layout/orgChart1"/>
    <dgm:cxn modelId="{24B2FD11-9931-4B84-8358-2057795D8A5F}" srcId="{A77C7364-5A68-4A9C-9CC7-9FF37492F377}" destId="{0C20058E-2174-4D4E-91AA-BA51E5911D05}" srcOrd="3" destOrd="0" parTransId="{ABAB6115-0339-446A-A593-9C3A928ED79A}" sibTransId="{0C64C6B9-A721-4455-8627-3047A6586962}"/>
    <dgm:cxn modelId="{B421A6FA-E575-49DB-A638-6083CA056793}" type="presOf" srcId="{A77C7364-5A68-4A9C-9CC7-9FF37492F377}" destId="{1D5C3D8B-7834-4B9F-9869-F1AEF331FEE6}" srcOrd="1" destOrd="0" presId="urn:microsoft.com/office/officeart/2005/8/layout/orgChart1"/>
    <dgm:cxn modelId="{BDD6E4D4-6EF7-4B73-949B-F4FCDC4B4B0B}" srcId="{A77C7364-5A68-4A9C-9CC7-9FF37492F377}" destId="{4AD86DE5-CA29-42DC-A775-7538A7D3D6E2}" srcOrd="0" destOrd="0" parTransId="{2547BF39-9FCD-4D1B-828C-266E7E860ECC}" sibTransId="{95221E9A-5D53-4F35-B7FC-7D857B92FFF6}"/>
    <dgm:cxn modelId="{6657E304-3A62-41BA-BD9A-6377FC01B46A}" type="presOf" srcId="{9D55A078-BC5A-4D1E-A15D-72D53670694D}" destId="{2C248E4D-9A3F-4F2A-B3CE-9BEB75C092BB}" srcOrd="1" destOrd="0" presId="urn:microsoft.com/office/officeart/2005/8/layout/orgChart1"/>
    <dgm:cxn modelId="{B55B7239-31CA-4008-A8D6-D6B35DECDCDD}" type="presOf" srcId="{9D55A078-BC5A-4D1E-A15D-72D53670694D}" destId="{D5BB44C0-57F5-46CA-B7E9-E753778CAF09}" srcOrd="0" destOrd="0" presId="urn:microsoft.com/office/officeart/2005/8/layout/orgChart1"/>
    <dgm:cxn modelId="{0AF9DB9F-958F-4C83-A80C-7108627F0C0D}" type="presOf" srcId="{A77C7364-5A68-4A9C-9CC7-9FF37492F377}" destId="{8ACA10F3-B720-4684-BC99-4FF6BDBFF8EA}" srcOrd="0" destOrd="0" presId="urn:microsoft.com/office/officeart/2005/8/layout/orgChart1"/>
    <dgm:cxn modelId="{4802C3B6-6E23-46A8-8B45-9E0E9461F6D0}" type="presOf" srcId="{4AD86DE5-CA29-42DC-A775-7538A7D3D6E2}" destId="{9793E78A-C060-4F73-9766-0104E3FF5835}" srcOrd="1" destOrd="0" presId="urn:microsoft.com/office/officeart/2005/8/layout/orgChart1"/>
    <dgm:cxn modelId="{B9287000-B599-4A5F-9069-834DA705B7A8}" type="presOf" srcId="{6184963E-971A-41A9-AE15-44A017F53004}" destId="{A3BCD401-DC7E-4AEB-9808-BA2C0035BE02}" srcOrd="0" destOrd="0" presId="urn:microsoft.com/office/officeart/2005/8/layout/orgChart1"/>
    <dgm:cxn modelId="{6F84DD72-5233-4446-9ED0-83E8FB2AC90A}" srcId="{A77C7364-5A68-4A9C-9CC7-9FF37492F377}" destId="{9D55A078-BC5A-4D1E-A15D-72D53670694D}" srcOrd="2" destOrd="0" parTransId="{84679173-E650-45F2-B90E-581111058060}" sibTransId="{09E40E1D-B3C6-4A94-9812-E39EA70E49DD}"/>
    <dgm:cxn modelId="{6829D668-F792-4B10-809D-5D0021E0C7BA}" type="presOf" srcId="{6184963E-971A-41A9-AE15-44A017F53004}" destId="{F3C1EA85-1F15-4030-A357-DBA4377048C8}" srcOrd="1" destOrd="0" presId="urn:microsoft.com/office/officeart/2005/8/layout/orgChart1"/>
    <dgm:cxn modelId="{B0C4274F-7C7E-40B1-97A6-232CF4649ED5}" type="presOf" srcId="{EEF49081-83D1-4873-8932-90C96D6B4356}" destId="{BD604DF2-4547-405A-AF26-A40B396A6D1D}" srcOrd="0" destOrd="0" presId="urn:microsoft.com/office/officeart/2005/8/layout/orgChart1"/>
    <dgm:cxn modelId="{D06DF162-3127-453C-BC54-3929296D2DD0}" type="presOf" srcId="{84679173-E650-45F2-B90E-581111058060}" destId="{9D78574E-7825-4D1F-81C1-E5956911AFC2}" srcOrd="0" destOrd="0" presId="urn:microsoft.com/office/officeart/2005/8/layout/orgChart1"/>
    <dgm:cxn modelId="{A4E1F9FF-14BE-4715-866A-4F000AB85667}" type="presOf" srcId="{2547BF39-9FCD-4D1B-828C-266E7E860ECC}" destId="{26C13081-E670-41A2-88BE-9270B051F7EE}" srcOrd="0" destOrd="0" presId="urn:microsoft.com/office/officeart/2005/8/layout/orgChart1"/>
    <dgm:cxn modelId="{26A27173-CBD6-410E-AE01-E4C40EFA1F62}" srcId="{A77C7364-5A68-4A9C-9CC7-9FF37492F377}" destId="{6184963E-971A-41A9-AE15-44A017F53004}" srcOrd="1" destOrd="0" parTransId="{D483AE3F-B697-482B-98A7-E000ED82E2A7}" sibTransId="{C4193DA2-5076-4290-BE8F-E34469BABB73}"/>
    <dgm:cxn modelId="{89B17197-D127-422C-A152-ADB08B0CDFDD}" type="presOf" srcId="{D483AE3F-B697-482B-98A7-E000ED82E2A7}" destId="{6CD07023-E28A-4934-B831-9C27C3DDCE64}" srcOrd="0" destOrd="0" presId="urn:microsoft.com/office/officeart/2005/8/layout/orgChart1"/>
    <dgm:cxn modelId="{0056156D-4089-49C1-93AA-8431853BD84A}" type="presParOf" srcId="{BD604DF2-4547-405A-AF26-A40B396A6D1D}" destId="{A26904E5-5626-43B0-B7A3-B67868C8CBAF}" srcOrd="0" destOrd="0" presId="urn:microsoft.com/office/officeart/2005/8/layout/orgChart1"/>
    <dgm:cxn modelId="{D6654721-B2AF-488B-8928-C8DF1044C6EB}" type="presParOf" srcId="{A26904E5-5626-43B0-B7A3-B67868C8CBAF}" destId="{6119391B-0DCD-4FF2-9056-4626E8128199}" srcOrd="0" destOrd="0" presId="urn:microsoft.com/office/officeart/2005/8/layout/orgChart1"/>
    <dgm:cxn modelId="{B5589AD6-E654-4D4C-905F-140A29A01447}" type="presParOf" srcId="{6119391B-0DCD-4FF2-9056-4626E8128199}" destId="{8ACA10F3-B720-4684-BC99-4FF6BDBFF8EA}" srcOrd="0" destOrd="0" presId="urn:microsoft.com/office/officeart/2005/8/layout/orgChart1"/>
    <dgm:cxn modelId="{3CA7CA6A-5269-4C01-8562-009013C58276}" type="presParOf" srcId="{6119391B-0DCD-4FF2-9056-4626E8128199}" destId="{1D5C3D8B-7834-4B9F-9869-F1AEF331FEE6}" srcOrd="1" destOrd="0" presId="urn:microsoft.com/office/officeart/2005/8/layout/orgChart1"/>
    <dgm:cxn modelId="{BC48F07E-86C0-41D4-A472-4DD1ACDE1CA0}" type="presParOf" srcId="{A26904E5-5626-43B0-B7A3-B67868C8CBAF}" destId="{8A13D249-3E9E-4905-99FD-9AE8E6821688}" srcOrd="1" destOrd="0" presId="urn:microsoft.com/office/officeart/2005/8/layout/orgChart1"/>
    <dgm:cxn modelId="{3711C793-BE30-457E-BB7F-6EDB5D01E8B0}" type="presParOf" srcId="{8A13D249-3E9E-4905-99FD-9AE8E6821688}" destId="{26C13081-E670-41A2-88BE-9270B051F7EE}" srcOrd="0" destOrd="0" presId="urn:microsoft.com/office/officeart/2005/8/layout/orgChart1"/>
    <dgm:cxn modelId="{0178E490-1BFA-48D5-AE4A-90BADF28C8B1}" type="presParOf" srcId="{8A13D249-3E9E-4905-99FD-9AE8E6821688}" destId="{88433F93-D672-4CD9-B440-C6A58FDD6FB4}" srcOrd="1" destOrd="0" presId="urn:microsoft.com/office/officeart/2005/8/layout/orgChart1"/>
    <dgm:cxn modelId="{EC596A86-A4DE-42E0-B623-6C198F67079C}" type="presParOf" srcId="{88433F93-D672-4CD9-B440-C6A58FDD6FB4}" destId="{7C18C280-660A-42BE-AEC9-87A6C9F0670D}" srcOrd="0" destOrd="0" presId="urn:microsoft.com/office/officeart/2005/8/layout/orgChart1"/>
    <dgm:cxn modelId="{A40399AC-16D3-4BE1-BE36-9473CCA23272}" type="presParOf" srcId="{7C18C280-660A-42BE-AEC9-87A6C9F0670D}" destId="{9C194938-FF06-480D-8A20-D6AE264236A6}" srcOrd="0" destOrd="0" presId="urn:microsoft.com/office/officeart/2005/8/layout/orgChart1"/>
    <dgm:cxn modelId="{05675E11-E18A-4641-A691-0FBE149F83C4}" type="presParOf" srcId="{7C18C280-660A-42BE-AEC9-87A6C9F0670D}" destId="{9793E78A-C060-4F73-9766-0104E3FF5835}" srcOrd="1" destOrd="0" presId="urn:microsoft.com/office/officeart/2005/8/layout/orgChart1"/>
    <dgm:cxn modelId="{41F5F770-CF59-40EE-87ED-EF589C112FAB}" type="presParOf" srcId="{88433F93-D672-4CD9-B440-C6A58FDD6FB4}" destId="{EEBC8431-08F5-4523-9F39-07A54D09BD0B}" srcOrd="1" destOrd="0" presId="urn:microsoft.com/office/officeart/2005/8/layout/orgChart1"/>
    <dgm:cxn modelId="{82834540-1172-4583-A386-8B5C79231C49}" type="presParOf" srcId="{88433F93-D672-4CD9-B440-C6A58FDD6FB4}" destId="{9A125B21-D488-46D6-BAEC-392DC9631FA0}" srcOrd="2" destOrd="0" presId="urn:microsoft.com/office/officeart/2005/8/layout/orgChart1"/>
    <dgm:cxn modelId="{400481FA-1AA9-4EFA-A0A9-59B924FBC2F7}" type="presParOf" srcId="{8A13D249-3E9E-4905-99FD-9AE8E6821688}" destId="{6CD07023-E28A-4934-B831-9C27C3DDCE64}" srcOrd="2" destOrd="0" presId="urn:microsoft.com/office/officeart/2005/8/layout/orgChart1"/>
    <dgm:cxn modelId="{B4F6755D-D3E9-4B59-83A3-7DD9AFCA6569}" type="presParOf" srcId="{8A13D249-3E9E-4905-99FD-9AE8E6821688}" destId="{81E9BE9D-D6C6-4330-9279-2EF472DAE708}" srcOrd="3" destOrd="0" presId="urn:microsoft.com/office/officeart/2005/8/layout/orgChart1"/>
    <dgm:cxn modelId="{B6957C65-B62F-41B1-91B3-8D9FE5243410}" type="presParOf" srcId="{81E9BE9D-D6C6-4330-9279-2EF472DAE708}" destId="{BC5ACBBF-6A16-4EDF-A29C-EF81A0E569E9}" srcOrd="0" destOrd="0" presId="urn:microsoft.com/office/officeart/2005/8/layout/orgChart1"/>
    <dgm:cxn modelId="{D9BA2F74-AEBE-4FAE-8FE7-A34FFF31DA8B}" type="presParOf" srcId="{BC5ACBBF-6A16-4EDF-A29C-EF81A0E569E9}" destId="{A3BCD401-DC7E-4AEB-9808-BA2C0035BE02}" srcOrd="0" destOrd="0" presId="urn:microsoft.com/office/officeart/2005/8/layout/orgChart1"/>
    <dgm:cxn modelId="{1D16AE00-803E-4342-8E32-BD425035D292}" type="presParOf" srcId="{BC5ACBBF-6A16-4EDF-A29C-EF81A0E569E9}" destId="{F3C1EA85-1F15-4030-A357-DBA4377048C8}" srcOrd="1" destOrd="0" presId="urn:microsoft.com/office/officeart/2005/8/layout/orgChart1"/>
    <dgm:cxn modelId="{694A39AC-9051-4ABF-B96E-38F84F1CF502}" type="presParOf" srcId="{81E9BE9D-D6C6-4330-9279-2EF472DAE708}" destId="{23238882-4495-4626-8EE9-CB6983F3A662}" srcOrd="1" destOrd="0" presId="urn:microsoft.com/office/officeart/2005/8/layout/orgChart1"/>
    <dgm:cxn modelId="{FF1B3481-1815-4E86-97F4-EDFB5DAE27D8}" type="presParOf" srcId="{81E9BE9D-D6C6-4330-9279-2EF472DAE708}" destId="{AC01A201-2455-4F60-896C-1D12F33CF22A}" srcOrd="2" destOrd="0" presId="urn:microsoft.com/office/officeart/2005/8/layout/orgChart1"/>
    <dgm:cxn modelId="{8467F438-2FA9-43D3-B1D9-8C0CB3672356}" type="presParOf" srcId="{8A13D249-3E9E-4905-99FD-9AE8E6821688}" destId="{9D78574E-7825-4D1F-81C1-E5956911AFC2}" srcOrd="4" destOrd="0" presId="urn:microsoft.com/office/officeart/2005/8/layout/orgChart1"/>
    <dgm:cxn modelId="{BD895804-AC54-4C6A-9D9C-A613E3A290A5}" type="presParOf" srcId="{8A13D249-3E9E-4905-99FD-9AE8E6821688}" destId="{1BC63F6C-ECD3-4F2D-BBD5-0A47F9B06F18}" srcOrd="5" destOrd="0" presId="urn:microsoft.com/office/officeart/2005/8/layout/orgChart1"/>
    <dgm:cxn modelId="{7745FAB5-9F30-421F-8404-368A123C008B}" type="presParOf" srcId="{1BC63F6C-ECD3-4F2D-BBD5-0A47F9B06F18}" destId="{C5367E5C-80B2-450C-B976-4E742C9B75F7}" srcOrd="0" destOrd="0" presId="urn:microsoft.com/office/officeart/2005/8/layout/orgChart1"/>
    <dgm:cxn modelId="{274EF02E-8314-4AB0-9579-B757546FA2A1}" type="presParOf" srcId="{C5367E5C-80B2-450C-B976-4E742C9B75F7}" destId="{D5BB44C0-57F5-46CA-B7E9-E753778CAF09}" srcOrd="0" destOrd="0" presId="urn:microsoft.com/office/officeart/2005/8/layout/orgChart1"/>
    <dgm:cxn modelId="{7619A060-B81A-4E3C-96BA-EA58E8DB3E66}" type="presParOf" srcId="{C5367E5C-80B2-450C-B976-4E742C9B75F7}" destId="{2C248E4D-9A3F-4F2A-B3CE-9BEB75C092BB}" srcOrd="1" destOrd="0" presId="urn:microsoft.com/office/officeart/2005/8/layout/orgChart1"/>
    <dgm:cxn modelId="{ECF2B667-7436-41AE-98D3-B31FD5D159FF}" type="presParOf" srcId="{1BC63F6C-ECD3-4F2D-BBD5-0A47F9B06F18}" destId="{3933F9CB-D71F-446B-A1D7-4C9EBE4742E5}" srcOrd="1" destOrd="0" presId="urn:microsoft.com/office/officeart/2005/8/layout/orgChart1"/>
    <dgm:cxn modelId="{D3F68F36-BBD2-4F23-A112-59E47B31A243}" type="presParOf" srcId="{1BC63F6C-ECD3-4F2D-BBD5-0A47F9B06F18}" destId="{ABCE61ED-66E7-4661-9EBD-8EF56478EBF5}" srcOrd="2" destOrd="0" presId="urn:microsoft.com/office/officeart/2005/8/layout/orgChart1"/>
    <dgm:cxn modelId="{775095BD-9D12-4E96-9586-012DA6B47B80}" type="presParOf" srcId="{8A13D249-3E9E-4905-99FD-9AE8E6821688}" destId="{FC062D42-6963-4057-BA99-7ED6881A62FE}" srcOrd="6" destOrd="0" presId="urn:microsoft.com/office/officeart/2005/8/layout/orgChart1"/>
    <dgm:cxn modelId="{98F67586-F1AB-4D9A-AE5C-9D22EDB13A73}" type="presParOf" srcId="{8A13D249-3E9E-4905-99FD-9AE8E6821688}" destId="{C46C9C32-FD45-48A2-82EC-61B64DA31A97}" srcOrd="7" destOrd="0" presId="urn:microsoft.com/office/officeart/2005/8/layout/orgChart1"/>
    <dgm:cxn modelId="{FE699253-1DDB-4E30-A4BA-827020540004}" type="presParOf" srcId="{C46C9C32-FD45-48A2-82EC-61B64DA31A97}" destId="{FEA2C100-F10D-47B0-B6E2-8C4EE7B93692}" srcOrd="0" destOrd="0" presId="urn:microsoft.com/office/officeart/2005/8/layout/orgChart1"/>
    <dgm:cxn modelId="{53FBA4F6-A204-4484-8D0E-E3862B1B3C03}" type="presParOf" srcId="{FEA2C100-F10D-47B0-B6E2-8C4EE7B93692}" destId="{7C38D341-BF21-4B44-A4D1-98EC1D47B642}" srcOrd="0" destOrd="0" presId="urn:microsoft.com/office/officeart/2005/8/layout/orgChart1"/>
    <dgm:cxn modelId="{78AAF816-62A7-4D5C-A5F5-6623E9BF8902}" type="presParOf" srcId="{FEA2C100-F10D-47B0-B6E2-8C4EE7B93692}" destId="{3F91311F-FEE9-472F-A69C-5CACF54E04A9}" srcOrd="1" destOrd="0" presId="urn:microsoft.com/office/officeart/2005/8/layout/orgChart1"/>
    <dgm:cxn modelId="{682D1D22-C38B-4677-8171-E333613B3757}" type="presParOf" srcId="{C46C9C32-FD45-48A2-82EC-61B64DA31A97}" destId="{201D0771-BE33-4BF4-8CEA-28763692867B}" srcOrd="1" destOrd="0" presId="urn:microsoft.com/office/officeart/2005/8/layout/orgChart1"/>
    <dgm:cxn modelId="{D6017681-AFDB-49D6-BC9F-55BBA8E99416}" type="presParOf" srcId="{C46C9C32-FD45-48A2-82EC-61B64DA31A97}" destId="{9504A4B6-B0E9-4AFC-A5DF-60AF177379D4}" srcOrd="2" destOrd="0" presId="urn:microsoft.com/office/officeart/2005/8/layout/orgChart1"/>
    <dgm:cxn modelId="{39E52286-DF8C-40F4-9ABD-5F40A3E73ADB}" type="presParOf" srcId="{A26904E5-5626-43B0-B7A3-B67868C8CBAF}" destId="{E7EDB785-70DC-4931-BC51-5DADBFF07DE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EEF49081-83D1-4873-8932-90C96D6B4356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IE"/>
        </a:p>
      </dgm:t>
    </dgm:pt>
    <dgm:pt modelId="{A77C7364-5A68-4A9C-9CC7-9FF37492F377}">
      <dgm:prSet phldrT="[Text]" custT="1"/>
      <dgm:spPr/>
      <dgm:t>
        <a:bodyPr/>
        <a:lstStyle/>
        <a:p>
          <a:r>
            <a:rPr lang="en-IE" sz="3600" b="1" dirty="0">
              <a:latin typeface="Calibri" panose="020F0502020204030204" pitchFamily="34" charset="0"/>
              <a:cs typeface="Calibri" panose="020F0502020204030204" pitchFamily="34" charset="0"/>
            </a:rPr>
            <a:t>Regulatory input</a:t>
          </a:r>
        </a:p>
      </dgm:t>
    </dgm:pt>
    <dgm:pt modelId="{A7550969-86A4-4599-97BF-7725875DC635}" type="parTrans" cxnId="{0DC96DD1-6B6E-4741-A483-495D1282B9E4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6EFC83C-6F68-40BF-8D8A-0F5172EAB558}" type="sibTrans" cxnId="{0DC96DD1-6B6E-4741-A483-495D1282B9E4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4AD86DE5-CA29-42DC-A775-7538A7D3D6E2}">
      <dgm:prSet phldrT="[Text]"/>
      <dgm:spPr/>
      <dgm:t>
        <a:bodyPr/>
        <a:lstStyle/>
        <a:p>
          <a:r>
            <a:rPr lang="en-US" b="1" i="1" dirty="0" smtClean="0">
              <a:solidFill>
                <a:srgbClr val="003F5C"/>
              </a:solidFill>
              <a:latin typeface="Calibri" panose="020F0502020204030204" pitchFamily="34" charset="0"/>
              <a:cs typeface="Calibri" panose="020F0502020204030204" pitchFamily="34" charset="0"/>
            </a:rPr>
            <a:t>“email submitted to the provider requesting further information relating to the current staffing”</a:t>
          </a:r>
          <a:endParaRPr lang="en-IE" b="1" i="1" dirty="0" smtClean="0">
            <a:solidFill>
              <a:srgbClr val="003F5C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547BF39-9FCD-4D1B-828C-266E7E860ECC}" type="parTrans" cxnId="{BDD6E4D4-6EF7-4B73-949B-F4FCDC4B4B0B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95221E9A-5D53-4F35-B7FC-7D857B92FFF6}" type="sibTrans" cxnId="{BDD6E4D4-6EF7-4B73-949B-F4FCDC4B4B0B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6184963E-971A-41A9-AE15-44A017F53004}">
      <dgm:prSet phldrT="[Text]" custT="1"/>
      <dgm:spPr/>
      <dgm:t>
        <a:bodyPr/>
        <a:lstStyle/>
        <a:p>
          <a:r>
            <a:rPr lang="en-US" sz="1800" b="1" i="1" dirty="0" smtClean="0">
              <a:solidFill>
                <a:srgbClr val="003F5C"/>
              </a:solidFill>
              <a:latin typeface="Calibri" panose="020F0502020204030204" pitchFamily="34" charset="0"/>
              <a:cs typeface="Calibri" panose="020F0502020204030204" pitchFamily="34" charset="0"/>
            </a:rPr>
            <a:t>“the second NF03 relating to a fall for this resident in the space of two weeks”</a:t>
          </a:r>
          <a:endParaRPr lang="en-IE" sz="1800" b="1" i="1" dirty="0" smtClean="0">
            <a:solidFill>
              <a:srgbClr val="003F5C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D483AE3F-B697-482B-98A7-E000ED82E2A7}" type="parTrans" cxnId="{26A27173-CBD6-410E-AE01-E4C40EFA1F62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4193DA2-5076-4290-BE8F-E34469BABB73}" type="sibTrans" cxnId="{26A27173-CBD6-410E-AE01-E4C40EFA1F62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9D55A078-BC5A-4D1E-A15D-72D53670694D}">
      <dgm:prSet phldrT="[Text]" custT="1"/>
      <dgm:spPr/>
      <dgm:t>
        <a:bodyPr/>
        <a:lstStyle/>
        <a:p>
          <a:r>
            <a:rPr lang="en-US" sz="2000" b="1" i="1" dirty="0" smtClean="0">
              <a:solidFill>
                <a:srgbClr val="003F5C"/>
              </a:solidFill>
              <a:latin typeface="Calibri" panose="020F0502020204030204" pitchFamily="34" charset="0"/>
              <a:cs typeface="Calibri" panose="020F0502020204030204" pitchFamily="34" charset="0"/>
            </a:rPr>
            <a:t>“no issues observed with healthcare or risk matters”</a:t>
          </a:r>
          <a:endParaRPr lang="en-IE" sz="2000" b="1" i="1" dirty="0" smtClean="0">
            <a:solidFill>
              <a:srgbClr val="003F5C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4679173-E650-45F2-B90E-581111058060}" type="parTrans" cxnId="{6F84DD72-5233-4446-9ED0-83E8FB2AC90A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09E40E1D-B3C6-4A94-9812-E39EA70E49DD}" type="sibTrans" cxnId="{6F84DD72-5233-4446-9ED0-83E8FB2AC90A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0C20058E-2174-4D4E-91AA-BA51E5911D05}">
      <dgm:prSet phldrT="[Text]" custT="1"/>
      <dgm:spPr/>
      <dgm:t>
        <a:bodyPr/>
        <a:lstStyle/>
        <a:p>
          <a:r>
            <a:rPr lang="en-US" sz="1600" b="1" i="1" dirty="0" smtClean="0">
              <a:solidFill>
                <a:srgbClr val="BC5090"/>
              </a:solidFill>
              <a:latin typeface="Calibri" panose="020F0502020204030204" pitchFamily="34" charset="0"/>
              <a:cs typeface="Calibri" panose="020F0502020204030204" pitchFamily="34" charset="0"/>
            </a:rPr>
            <a:t>“Link in with PIC to refer to guidance on web-site and promote use of portal”</a:t>
          </a:r>
          <a:endParaRPr lang="en-IE" sz="1600" b="1" i="1" dirty="0" smtClean="0">
            <a:solidFill>
              <a:srgbClr val="BC5090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ABAB6115-0339-446A-A593-9C3A928ED79A}" type="parTrans" cxnId="{24B2FD11-9931-4B84-8358-2057795D8A5F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0C64C6B9-A721-4455-8627-3047A6586962}" type="sibTrans" cxnId="{24B2FD11-9931-4B84-8358-2057795D8A5F}">
      <dgm:prSet/>
      <dgm:spPr/>
      <dgm:t>
        <a:bodyPr/>
        <a:lstStyle/>
        <a:p>
          <a:endParaRPr lang="en-IE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BD604DF2-4547-405A-AF26-A40B396A6D1D}" type="pres">
      <dgm:prSet presAssocID="{EEF49081-83D1-4873-8932-90C96D6B435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IE"/>
        </a:p>
      </dgm:t>
    </dgm:pt>
    <dgm:pt modelId="{A26904E5-5626-43B0-B7A3-B67868C8CBAF}" type="pres">
      <dgm:prSet presAssocID="{A77C7364-5A68-4A9C-9CC7-9FF37492F377}" presName="hierRoot1" presStyleCnt="0">
        <dgm:presLayoutVars>
          <dgm:hierBranch val="init"/>
        </dgm:presLayoutVars>
      </dgm:prSet>
      <dgm:spPr/>
    </dgm:pt>
    <dgm:pt modelId="{6119391B-0DCD-4FF2-9056-4626E8128199}" type="pres">
      <dgm:prSet presAssocID="{A77C7364-5A68-4A9C-9CC7-9FF37492F377}" presName="rootComposite1" presStyleCnt="0"/>
      <dgm:spPr/>
    </dgm:pt>
    <dgm:pt modelId="{8ACA10F3-B720-4684-BC99-4FF6BDBFF8EA}" type="pres">
      <dgm:prSet presAssocID="{A77C7364-5A68-4A9C-9CC7-9FF37492F377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1D5C3D8B-7834-4B9F-9869-F1AEF331FEE6}" type="pres">
      <dgm:prSet presAssocID="{A77C7364-5A68-4A9C-9CC7-9FF37492F377}" presName="rootConnector1" presStyleLbl="node1" presStyleIdx="0" presStyleCnt="0"/>
      <dgm:spPr/>
      <dgm:t>
        <a:bodyPr/>
        <a:lstStyle/>
        <a:p>
          <a:endParaRPr lang="en-IE"/>
        </a:p>
      </dgm:t>
    </dgm:pt>
    <dgm:pt modelId="{8A13D249-3E9E-4905-99FD-9AE8E6821688}" type="pres">
      <dgm:prSet presAssocID="{A77C7364-5A68-4A9C-9CC7-9FF37492F377}" presName="hierChild2" presStyleCnt="0"/>
      <dgm:spPr/>
    </dgm:pt>
    <dgm:pt modelId="{26C13081-E670-41A2-88BE-9270B051F7EE}" type="pres">
      <dgm:prSet presAssocID="{2547BF39-9FCD-4D1B-828C-266E7E860ECC}" presName="Name37" presStyleLbl="parChTrans1D2" presStyleIdx="0" presStyleCnt="4"/>
      <dgm:spPr/>
      <dgm:t>
        <a:bodyPr/>
        <a:lstStyle/>
        <a:p>
          <a:endParaRPr lang="en-IE"/>
        </a:p>
      </dgm:t>
    </dgm:pt>
    <dgm:pt modelId="{88433F93-D672-4CD9-B440-C6A58FDD6FB4}" type="pres">
      <dgm:prSet presAssocID="{4AD86DE5-CA29-42DC-A775-7538A7D3D6E2}" presName="hierRoot2" presStyleCnt="0">
        <dgm:presLayoutVars>
          <dgm:hierBranch val="init"/>
        </dgm:presLayoutVars>
      </dgm:prSet>
      <dgm:spPr/>
    </dgm:pt>
    <dgm:pt modelId="{7C18C280-660A-42BE-AEC9-87A6C9F0670D}" type="pres">
      <dgm:prSet presAssocID="{4AD86DE5-CA29-42DC-A775-7538A7D3D6E2}" presName="rootComposite" presStyleCnt="0"/>
      <dgm:spPr/>
    </dgm:pt>
    <dgm:pt modelId="{9C194938-FF06-480D-8A20-D6AE264236A6}" type="pres">
      <dgm:prSet presAssocID="{4AD86DE5-CA29-42DC-A775-7538A7D3D6E2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9793E78A-C060-4F73-9766-0104E3FF5835}" type="pres">
      <dgm:prSet presAssocID="{4AD86DE5-CA29-42DC-A775-7538A7D3D6E2}" presName="rootConnector" presStyleLbl="node2" presStyleIdx="0" presStyleCnt="4"/>
      <dgm:spPr/>
      <dgm:t>
        <a:bodyPr/>
        <a:lstStyle/>
        <a:p>
          <a:endParaRPr lang="en-IE"/>
        </a:p>
      </dgm:t>
    </dgm:pt>
    <dgm:pt modelId="{EEBC8431-08F5-4523-9F39-07A54D09BD0B}" type="pres">
      <dgm:prSet presAssocID="{4AD86DE5-CA29-42DC-A775-7538A7D3D6E2}" presName="hierChild4" presStyleCnt="0"/>
      <dgm:spPr/>
    </dgm:pt>
    <dgm:pt modelId="{9A125B21-D488-46D6-BAEC-392DC9631FA0}" type="pres">
      <dgm:prSet presAssocID="{4AD86DE5-CA29-42DC-A775-7538A7D3D6E2}" presName="hierChild5" presStyleCnt="0"/>
      <dgm:spPr/>
    </dgm:pt>
    <dgm:pt modelId="{6CD07023-E28A-4934-B831-9C27C3DDCE64}" type="pres">
      <dgm:prSet presAssocID="{D483AE3F-B697-482B-98A7-E000ED82E2A7}" presName="Name37" presStyleLbl="parChTrans1D2" presStyleIdx="1" presStyleCnt="4"/>
      <dgm:spPr/>
      <dgm:t>
        <a:bodyPr/>
        <a:lstStyle/>
        <a:p>
          <a:endParaRPr lang="en-IE"/>
        </a:p>
      </dgm:t>
    </dgm:pt>
    <dgm:pt modelId="{81E9BE9D-D6C6-4330-9279-2EF472DAE708}" type="pres">
      <dgm:prSet presAssocID="{6184963E-971A-41A9-AE15-44A017F53004}" presName="hierRoot2" presStyleCnt="0">
        <dgm:presLayoutVars>
          <dgm:hierBranch val="init"/>
        </dgm:presLayoutVars>
      </dgm:prSet>
      <dgm:spPr/>
    </dgm:pt>
    <dgm:pt modelId="{BC5ACBBF-6A16-4EDF-A29C-EF81A0E569E9}" type="pres">
      <dgm:prSet presAssocID="{6184963E-971A-41A9-AE15-44A017F53004}" presName="rootComposite" presStyleCnt="0"/>
      <dgm:spPr/>
    </dgm:pt>
    <dgm:pt modelId="{A3BCD401-DC7E-4AEB-9808-BA2C0035BE02}" type="pres">
      <dgm:prSet presAssocID="{6184963E-971A-41A9-AE15-44A017F53004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F3C1EA85-1F15-4030-A357-DBA4377048C8}" type="pres">
      <dgm:prSet presAssocID="{6184963E-971A-41A9-AE15-44A017F53004}" presName="rootConnector" presStyleLbl="node2" presStyleIdx="1" presStyleCnt="4"/>
      <dgm:spPr/>
      <dgm:t>
        <a:bodyPr/>
        <a:lstStyle/>
        <a:p>
          <a:endParaRPr lang="en-IE"/>
        </a:p>
      </dgm:t>
    </dgm:pt>
    <dgm:pt modelId="{23238882-4495-4626-8EE9-CB6983F3A662}" type="pres">
      <dgm:prSet presAssocID="{6184963E-971A-41A9-AE15-44A017F53004}" presName="hierChild4" presStyleCnt="0"/>
      <dgm:spPr/>
    </dgm:pt>
    <dgm:pt modelId="{AC01A201-2455-4F60-896C-1D12F33CF22A}" type="pres">
      <dgm:prSet presAssocID="{6184963E-971A-41A9-AE15-44A017F53004}" presName="hierChild5" presStyleCnt="0"/>
      <dgm:spPr/>
    </dgm:pt>
    <dgm:pt modelId="{9D78574E-7825-4D1F-81C1-E5956911AFC2}" type="pres">
      <dgm:prSet presAssocID="{84679173-E650-45F2-B90E-581111058060}" presName="Name37" presStyleLbl="parChTrans1D2" presStyleIdx="2" presStyleCnt="4"/>
      <dgm:spPr/>
      <dgm:t>
        <a:bodyPr/>
        <a:lstStyle/>
        <a:p>
          <a:endParaRPr lang="en-IE"/>
        </a:p>
      </dgm:t>
    </dgm:pt>
    <dgm:pt modelId="{1BC63F6C-ECD3-4F2D-BBD5-0A47F9B06F18}" type="pres">
      <dgm:prSet presAssocID="{9D55A078-BC5A-4D1E-A15D-72D53670694D}" presName="hierRoot2" presStyleCnt="0">
        <dgm:presLayoutVars>
          <dgm:hierBranch val="init"/>
        </dgm:presLayoutVars>
      </dgm:prSet>
      <dgm:spPr/>
    </dgm:pt>
    <dgm:pt modelId="{C5367E5C-80B2-450C-B976-4E742C9B75F7}" type="pres">
      <dgm:prSet presAssocID="{9D55A078-BC5A-4D1E-A15D-72D53670694D}" presName="rootComposite" presStyleCnt="0"/>
      <dgm:spPr/>
    </dgm:pt>
    <dgm:pt modelId="{D5BB44C0-57F5-46CA-B7E9-E753778CAF09}" type="pres">
      <dgm:prSet presAssocID="{9D55A078-BC5A-4D1E-A15D-72D53670694D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2C248E4D-9A3F-4F2A-B3CE-9BEB75C092BB}" type="pres">
      <dgm:prSet presAssocID="{9D55A078-BC5A-4D1E-A15D-72D53670694D}" presName="rootConnector" presStyleLbl="node2" presStyleIdx="2" presStyleCnt="4"/>
      <dgm:spPr/>
      <dgm:t>
        <a:bodyPr/>
        <a:lstStyle/>
        <a:p>
          <a:endParaRPr lang="en-IE"/>
        </a:p>
      </dgm:t>
    </dgm:pt>
    <dgm:pt modelId="{3933F9CB-D71F-446B-A1D7-4C9EBE4742E5}" type="pres">
      <dgm:prSet presAssocID="{9D55A078-BC5A-4D1E-A15D-72D53670694D}" presName="hierChild4" presStyleCnt="0"/>
      <dgm:spPr/>
    </dgm:pt>
    <dgm:pt modelId="{ABCE61ED-66E7-4661-9EBD-8EF56478EBF5}" type="pres">
      <dgm:prSet presAssocID="{9D55A078-BC5A-4D1E-A15D-72D53670694D}" presName="hierChild5" presStyleCnt="0"/>
      <dgm:spPr/>
    </dgm:pt>
    <dgm:pt modelId="{FC062D42-6963-4057-BA99-7ED6881A62FE}" type="pres">
      <dgm:prSet presAssocID="{ABAB6115-0339-446A-A593-9C3A928ED79A}" presName="Name37" presStyleLbl="parChTrans1D2" presStyleIdx="3" presStyleCnt="4"/>
      <dgm:spPr/>
      <dgm:t>
        <a:bodyPr/>
        <a:lstStyle/>
        <a:p>
          <a:endParaRPr lang="en-IE"/>
        </a:p>
      </dgm:t>
    </dgm:pt>
    <dgm:pt modelId="{C46C9C32-FD45-48A2-82EC-61B64DA31A97}" type="pres">
      <dgm:prSet presAssocID="{0C20058E-2174-4D4E-91AA-BA51E5911D05}" presName="hierRoot2" presStyleCnt="0">
        <dgm:presLayoutVars>
          <dgm:hierBranch val="init"/>
        </dgm:presLayoutVars>
      </dgm:prSet>
      <dgm:spPr/>
    </dgm:pt>
    <dgm:pt modelId="{FEA2C100-F10D-47B0-B6E2-8C4EE7B93692}" type="pres">
      <dgm:prSet presAssocID="{0C20058E-2174-4D4E-91AA-BA51E5911D05}" presName="rootComposite" presStyleCnt="0"/>
      <dgm:spPr/>
    </dgm:pt>
    <dgm:pt modelId="{7C38D341-BF21-4B44-A4D1-98EC1D47B642}" type="pres">
      <dgm:prSet presAssocID="{0C20058E-2174-4D4E-91AA-BA51E5911D05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3F91311F-FEE9-472F-A69C-5CACF54E04A9}" type="pres">
      <dgm:prSet presAssocID="{0C20058E-2174-4D4E-91AA-BA51E5911D05}" presName="rootConnector" presStyleLbl="node2" presStyleIdx="3" presStyleCnt="4"/>
      <dgm:spPr/>
      <dgm:t>
        <a:bodyPr/>
        <a:lstStyle/>
        <a:p>
          <a:endParaRPr lang="en-IE"/>
        </a:p>
      </dgm:t>
    </dgm:pt>
    <dgm:pt modelId="{201D0771-BE33-4BF4-8CEA-28763692867B}" type="pres">
      <dgm:prSet presAssocID="{0C20058E-2174-4D4E-91AA-BA51E5911D05}" presName="hierChild4" presStyleCnt="0"/>
      <dgm:spPr/>
    </dgm:pt>
    <dgm:pt modelId="{9504A4B6-B0E9-4AFC-A5DF-60AF177379D4}" type="pres">
      <dgm:prSet presAssocID="{0C20058E-2174-4D4E-91AA-BA51E5911D05}" presName="hierChild5" presStyleCnt="0"/>
      <dgm:spPr/>
    </dgm:pt>
    <dgm:pt modelId="{E7EDB785-70DC-4931-BC51-5DADBFF07DEE}" type="pres">
      <dgm:prSet presAssocID="{A77C7364-5A68-4A9C-9CC7-9FF37492F377}" presName="hierChild3" presStyleCnt="0"/>
      <dgm:spPr/>
    </dgm:pt>
  </dgm:ptLst>
  <dgm:cxnLst>
    <dgm:cxn modelId="{0DC96DD1-6B6E-4741-A483-495D1282B9E4}" srcId="{EEF49081-83D1-4873-8932-90C96D6B4356}" destId="{A77C7364-5A68-4A9C-9CC7-9FF37492F377}" srcOrd="0" destOrd="0" parTransId="{A7550969-86A4-4599-97BF-7725875DC635}" sibTransId="{E6EFC83C-6F68-40BF-8D8A-0F5172EAB558}"/>
    <dgm:cxn modelId="{24B2FD11-9931-4B84-8358-2057795D8A5F}" srcId="{A77C7364-5A68-4A9C-9CC7-9FF37492F377}" destId="{0C20058E-2174-4D4E-91AA-BA51E5911D05}" srcOrd="3" destOrd="0" parTransId="{ABAB6115-0339-446A-A593-9C3A928ED79A}" sibTransId="{0C64C6B9-A721-4455-8627-3047A6586962}"/>
    <dgm:cxn modelId="{6F84DD72-5233-4446-9ED0-83E8FB2AC90A}" srcId="{A77C7364-5A68-4A9C-9CC7-9FF37492F377}" destId="{9D55A078-BC5A-4D1E-A15D-72D53670694D}" srcOrd="2" destOrd="0" parTransId="{84679173-E650-45F2-B90E-581111058060}" sibTransId="{09E40E1D-B3C6-4A94-9812-E39EA70E49DD}"/>
    <dgm:cxn modelId="{26A27173-CBD6-410E-AE01-E4C40EFA1F62}" srcId="{A77C7364-5A68-4A9C-9CC7-9FF37492F377}" destId="{6184963E-971A-41A9-AE15-44A017F53004}" srcOrd="1" destOrd="0" parTransId="{D483AE3F-B697-482B-98A7-E000ED82E2A7}" sibTransId="{C4193DA2-5076-4290-BE8F-E34469BABB73}"/>
    <dgm:cxn modelId="{8B09EA74-2CBD-4F4B-95F2-0A5E21278877}" type="presOf" srcId="{0C20058E-2174-4D4E-91AA-BA51E5911D05}" destId="{7C38D341-BF21-4B44-A4D1-98EC1D47B642}" srcOrd="0" destOrd="0" presId="urn:microsoft.com/office/officeart/2005/8/layout/orgChart1"/>
    <dgm:cxn modelId="{17E10862-3543-4F74-AC71-CC829B54B898}" type="presOf" srcId="{4AD86DE5-CA29-42DC-A775-7538A7D3D6E2}" destId="{9793E78A-C060-4F73-9766-0104E3FF5835}" srcOrd="1" destOrd="0" presId="urn:microsoft.com/office/officeart/2005/8/layout/orgChart1"/>
    <dgm:cxn modelId="{30EC69F9-4F6E-41D3-B377-C55EBCFB302F}" type="presOf" srcId="{9D55A078-BC5A-4D1E-A15D-72D53670694D}" destId="{2C248E4D-9A3F-4F2A-B3CE-9BEB75C092BB}" srcOrd="1" destOrd="0" presId="urn:microsoft.com/office/officeart/2005/8/layout/orgChart1"/>
    <dgm:cxn modelId="{60534FF7-84F5-405C-9F28-41FADF44D5EA}" type="presOf" srcId="{A77C7364-5A68-4A9C-9CC7-9FF37492F377}" destId="{8ACA10F3-B720-4684-BC99-4FF6BDBFF8EA}" srcOrd="0" destOrd="0" presId="urn:microsoft.com/office/officeart/2005/8/layout/orgChart1"/>
    <dgm:cxn modelId="{629A6FBE-CC87-4EBF-95E5-47CCC3AE92BA}" type="presOf" srcId="{6184963E-971A-41A9-AE15-44A017F53004}" destId="{A3BCD401-DC7E-4AEB-9808-BA2C0035BE02}" srcOrd="0" destOrd="0" presId="urn:microsoft.com/office/officeart/2005/8/layout/orgChart1"/>
    <dgm:cxn modelId="{D0378905-7A3D-4991-8E10-46693B67CF11}" type="presOf" srcId="{D483AE3F-B697-482B-98A7-E000ED82E2A7}" destId="{6CD07023-E28A-4934-B831-9C27C3DDCE64}" srcOrd="0" destOrd="0" presId="urn:microsoft.com/office/officeart/2005/8/layout/orgChart1"/>
    <dgm:cxn modelId="{B2B17472-CA23-420C-A347-72F805DF8B12}" type="presOf" srcId="{A77C7364-5A68-4A9C-9CC7-9FF37492F377}" destId="{1D5C3D8B-7834-4B9F-9869-F1AEF331FEE6}" srcOrd="1" destOrd="0" presId="urn:microsoft.com/office/officeart/2005/8/layout/orgChart1"/>
    <dgm:cxn modelId="{08988B02-BD08-463D-A806-7F17AE93AACC}" type="presOf" srcId="{EEF49081-83D1-4873-8932-90C96D6B4356}" destId="{BD604DF2-4547-405A-AF26-A40B396A6D1D}" srcOrd="0" destOrd="0" presId="urn:microsoft.com/office/officeart/2005/8/layout/orgChart1"/>
    <dgm:cxn modelId="{E19DAA14-DEFF-4D47-B5AC-38A23A7EADBC}" type="presOf" srcId="{0C20058E-2174-4D4E-91AA-BA51E5911D05}" destId="{3F91311F-FEE9-472F-A69C-5CACF54E04A9}" srcOrd="1" destOrd="0" presId="urn:microsoft.com/office/officeart/2005/8/layout/orgChart1"/>
    <dgm:cxn modelId="{0F250B82-38FA-4139-B332-C3AECBA803E9}" type="presOf" srcId="{ABAB6115-0339-446A-A593-9C3A928ED79A}" destId="{FC062D42-6963-4057-BA99-7ED6881A62FE}" srcOrd="0" destOrd="0" presId="urn:microsoft.com/office/officeart/2005/8/layout/orgChart1"/>
    <dgm:cxn modelId="{E8132560-1DBA-4958-8CA4-5E4C5E4429A7}" type="presOf" srcId="{4AD86DE5-CA29-42DC-A775-7538A7D3D6E2}" destId="{9C194938-FF06-480D-8A20-D6AE264236A6}" srcOrd="0" destOrd="0" presId="urn:microsoft.com/office/officeart/2005/8/layout/orgChart1"/>
    <dgm:cxn modelId="{78CB48AA-30CE-495F-A8D6-D0E0ADDAC977}" type="presOf" srcId="{84679173-E650-45F2-B90E-581111058060}" destId="{9D78574E-7825-4D1F-81C1-E5956911AFC2}" srcOrd="0" destOrd="0" presId="urn:microsoft.com/office/officeart/2005/8/layout/orgChart1"/>
    <dgm:cxn modelId="{78C5F814-C9CD-495C-9702-403B54C492C9}" type="presOf" srcId="{9D55A078-BC5A-4D1E-A15D-72D53670694D}" destId="{D5BB44C0-57F5-46CA-B7E9-E753778CAF09}" srcOrd="0" destOrd="0" presId="urn:microsoft.com/office/officeart/2005/8/layout/orgChart1"/>
    <dgm:cxn modelId="{79BDDE17-F8E4-450B-B07B-BC31FE144DB0}" type="presOf" srcId="{6184963E-971A-41A9-AE15-44A017F53004}" destId="{F3C1EA85-1F15-4030-A357-DBA4377048C8}" srcOrd="1" destOrd="0" presId="urn:microsoft.com/office/officeart/2005/8/layout/orgChart1"/>
    <dgm:cxn modelId="{BDD6E4D4-6EF7-4B73-949B-F4FCDC4B4B0B}" srcId="{A77C7364-5A68-4A9C-9CC7-9FF37492F377}" destId="{4AD86DE5-CA29-42DC-A775-7538A7D3D6E2}" srcOrd="0" destOrd="0" parTransId="{2547BF39-9FCD-4D1B-828C-266E7E860ECC}" sibTransId="{95221E9A-5D53-4F35-B7FC-7D857B92FFF6}"/>
    <dgm:cxn modelId="{36CC435F-1AB9-4410-B2B3-D8B8669C4188}" type="presOf" srcId="{2547BF39-9FCD-4D1B-828C-266E7E860ECC}" destId="{26C13081-E670-41A2-88BE-9270B051F7EE}" srcOrd="0" destOrd="0" presId="urn:microsoft.com/office/officeart/2005/8/layout/orgChart1"/>
    <dgm:cxn modelId="{EBD7B857-217F-49F8-83BB-291BA6D3565C}" type="presParOf" srcId="{BD604DF2-4547-405A-AF26-A40B396A6D1D}" destId="{A26904E5-5626-43B0-B7A3-B67868C8CBAF}" srcOrd="0" destOrd="0" presId="urn:microsoft.com/office/officeart/2005/8/layout/orgChart1"/>
    <dgm:cxn modelId="{23A973F0-C6A6-445C-8821-C7E685AD260E}" type="presParOf" srcId="{A26904E5-5626-43B0-B7A3-B67868C8CBAF}" destId="{6119391B-0DCD-4FF2-9056-4626E8128199}" srcOrd="0" destOrd="0" presId="urn:microsoft.com/office/officeart/2005/8/layout/orgChart1"/>
    <dgm:cxn modelId="{CCBC8AE6-5857-4DA5-AD98-42B8D5D77457}" type="presParOf" srcId="{6119391B-0DCD-4FF2-9056-4626E8128199}" destId="{8ACA10F3-B720-4684-BC99-4FF6BDBFF8EA}" srcOrd="0" destOrd="0" presId="urn:microsoft.com/office/officeart/2005/8/layout/orgChart1"/>
    <dgm:cxn modelId="{1CE64481-DAE3-4A6A-90ED-6822D203B46A}" type="presParOf" srcId="{6119391B-0DCD-4FF2-9056-4626E8128199}" destId="{1D5C3D8B-7834-4B9F-9869-F1AEF331FEE6}" srcOrd="1" destOrd="0" presId="urn:microsoft.com/office/officeart/2005/8/layout/orgChart1"/>
    <dgm:cxn modelId="{139BF201-51ED-4A4E-9F72-B4E8C2319761}" type="presParOf" srcId="{A26904E5-5626-43B0-B7A3-B67868C8CBAF}" destId="{8A13D249-3E9E-4905-99FD-9AE8E6821688}" srcOrd="1" destOrd="0" presId="urn:microsoft.com/office/officeart/2005/8/layout/orgChart1"/>
    <dgm:cxn modelId="{252270AC-9BAE-4531-9309-93D5551C5631}" type="presParOf" srcId="{8A13D249-3E9E-4905-99FD-9AE8E6821688}" destId="{26C13081-E670-41A2-88BE-9270B051F7EE}" srcOrd="0" destOrd="0" presId="urn:microsoft.com/office/officeart/2005/8/layout/orgChart1"/>
    <dgm:cxn modelId="{9D03C3DF-4270-4D6D-896B-76AB31E3A9FA}" type="presParOf" srcId="{8A13D249-3E9E-4905-99FD-9AE8E6821688}" destId="{88433F93-D672-4CD9-B440-C6A58FDD6FB4}" srcOrd="1" destOrd="0" presId="urn:microsoft.com/office/officeart/2005/8/layout/orgChart1"/>
    <dgm:cxn modelId="{DBC6A07A-EDC7-4DE7-92A6-51F2647C4A2C}" type="presParOf" srcId="{88433F93-D672-4CD9-B440-C6A58FDD6FB4}" destId="{7C18C280-660A-42BE-AEC9-87A6C9F0670D}" srcOrd="0" destOrd="0" presId="urn:microsoft.com/office/officeart/2005/8/layout/orgChart1"/>
    <dgm:cxn modelId="{1675B2C6-1450-4B47-98AF-0747DFD33F86}" type="presParOf" srcId="{7C18C280-660A-42BE-AEC9-87A6C9F0670D}" destId="{9C194938-FF06-480D-8A20-D6AE264236A6}" srcOrd="0" destOrd="0" presId="urn:microsoft.com/office/officeart/2005/8/layout/orgChart1"/>
    <dgm:cxn modelId="{BE4BA1A1-41A0-4EA9-A373-39333439780E}" type="presParOf" srcId="{7C18C280-660A-42BE-AEC9-87A6C9F0670D}" destId="{9793E78A-C060-4F73-9766-0104E3FF5835}" srcOrd="1" destOrd="0" presId="urn:microsoft.com/office/officeart/2005/8/layout/orgChart1"/>
    <dgm:cxn modelId="{03F2B96A-5C64-48EF-9D46-DBA4758A34A9}" type="presParOf" srcId="{88433F93-D672-4CD9-B440-C6A58FDD6FB4}" destId="{EEBC8431-08F5-4523-9F39-07A54D09BD0B}" srcOrd="1" destOrd="0" presId="urn:microsoft.com/office/officeart/2005/8/layout/orgChart1"/>
    <dgm:cxn modelId="{4ADC4044-C214-46B1-8957-C1160A6F4BF8}" type="presParOf" srcId="{88433F93-D672-4CD9-B440-C6A58FDD6FB4}" destId="{9A125B21-D488-46D6-BAEC-392DC9631FA0}" srcOrd="2" destOrd="0" presId="urn:microsoft.com/office/officeart/2005/8/layout/orgChart1"/>
    <dgm:cxn modelId="{459C6C94-508A-447C-BE8E-845DC3421ECE}" type="presParOf" srcId="{8A13D249-3E9E-4905-99FD-9AE8E6821688}" destId="{6CD07023-E28A-4934-B831-9C27C3DDCE64}" srcOrd="2" destOrd="0" presId="urn:microsoft.com/office/officeart/2005/8/layout/orgChart1"/>
    <dgm:cxn modelId="{D5329D94-AA5A-4082-9C8D-D234B13900CF}" type="presParOf" srcId="{8A13D249-3E9E-4905-99FD-9AE8E6821688}" destId="{81E9BE9D-D6C6-4330-9279-2EF472DAE708}" srcOrd="3" destOrd="0" presId="urn:microsoft.com/office/officeart/2005/8/layout/orgChart1"/>
    <dgm:cxn modelId="{B20C61B5-7D0A-471A-8561-AAE226CC9055}" type="presParOf" srcId="{81E9BE9D-D6C6-4330-9279-2EF472DAE708}" destId="{BC5ACBBF-6A16-4EDF-A29C-EF81A0E569E9}" srcOrd="0" destOrd="0" presId="urn:microsoft.com/office/officeart/2005/8/layout/orgChart1"/>
    <dgm:cxn modelId="{19AC28E5-5F3C-4792-BBB3-2E5567252879}" type="presParOf" srcId="{BC5ACBBF-6A16-4EDF-A29C-EF81A0E569E9}" destId="{A3BCD401-DC7E-4AEB-9808-BA2C0035BE02}" srcOrd="0" destOrd="0" presId="urn:microsoft.com/office/officeart/2005/8/layout/orgChart1"/>
    <dgm:cxn modelId="{5134CB2B-EEC6-4F0E-9C66-DD809DBFA7EA}" type="presParOf" srcId="{BC5ACBBF-6A16-4EDF-A29C-EF81A0E569E9}" destId="{F3C1EA85-1F15-4030-A357-DBA4377048C8}" srcOrd="1" destOrd="0" presId="urn:microsoft.com/office/officeart/2005/8/layout/orgChart1"/>
    <dgm:cxn modelId="{411E84D0-0248-49FB-BF8E-F987C6790B99}" type="presParOf" srcId="{81E9BE9D-D6C6-4330-9279-2EF472DAE708}" destId="{23238882-4495-4626-8EE9-CB6983F3A662}" srcOrd="1" destOrd="0" presId="urn:microsoft.com/office/officeart/2005/8/layout/orgChart1"/>
    <dgm:cxn modelId="{2144040A-6B1F-4993-AAA7-975AAAEC77B0}" type="presParOf" srcId="{81E9BE9D-D6C6-4330-9279-2EF472DAE708}" destId="{AC01A201-2455-4F60-896C-1D12F33CF22A}" srcOrd="2" destOrd="0" presId="urn:microsoft.com/office/officeart/2005/8/layout/orgChart1"/>
    <dgm:cxn modelId="{281F022C-3D76-410B-98A7-D00AE061A4B3}" type="presParOf" srcId="{8A13D249-3E9E-4905-99FD-9AE8E6821688}" destId="{9D78574E-7825-4D1F-81C1-E5956911AFC2}" srcOrd="4" destOrd="0" presId="urn:microsoft.com/office/officeart/2005/8/layout/orgChart1"/>
    <dgm:cxn modelId="{AE4F042B-B32C-4BE3-B3A2-F6FF198D4A08}" type="presParOf" srcId="{8A13D249-3E9E-4905-99FD-9AE8E6821688}" destId="{1BC63F6C-ECD3-4F2D-BBD5-0A47F9B06F18}" srcOrd="5" destOrd="0" presId="urn:microsoft.com/office/officeart/2005/8/layout/orgChart1"/>
    <dgm:cxn modelId="{E65E2C95-DCD3-4C1C-A6A4-1D7CD89C0F15}" type="presParOf" srcId="{1BC63F6C-ECD3-4F2D-BBD5-0A47F9B06F18}" destId="{C5367E5C-80B2-450C-B976-4E742C9B75F7}" srcOrd="0" destOrd="0" presId="urn:microsoft.com/office/officeart/2005/8/layout/orgChart1"/>
    <dgm:cxn modelId="{A6354F1B-DF2A-4037-B6CE-9A3CAA2536C3}" type="presParOf" srcId="{C5367E5C-80B2-450C-B976-4E742C9B75F7}" destId="{D5BB44C0-57F5-46CA-B7E9-E753778CAF09}" srcOrd="0" destOrd="0" presId="urn:microsoft.com/office/officeart/2005/8/layout/orgChart1"/>
    <dgm:cxn modelId="{F7564694-5A44-466B-B34D-F452DD1B54BC}" type="presParOf" srcId="{C5367E5C-80B2-450C-B976-4E742C9B75F7}" destId="{2C248E4D-9A3F-4F2A-B3CE-9BEB75C092BB}" srcOrd="1" destOrd="0" presId="urn:microsoft.com/office/officeart/2005/8/layout/orgChart1"/>
    <dgm:cxn modelId="{A284808A-F940-4338-9511-937E6FC006DB}" type="presParOf" srcId="{1BC63F6C-ECD3-4F2D-BBD5-0A47F9B06F18}" destId="{3933F9CB-D71F-446B-A1D7-4C9EBE4742E5}" srcOrd="1" destOrd="0" presId="urn:microsoft.com/office/officeart/2005/8/layout/orgChart1"/>
    <dgm:cxn modelId="{30A6143C-1492-42C2-8150-00D151B178D8}" type="presParOf" srcId="{1BC63F6C-ECD3-4F2D-BBD5-0A47F9B06F18}" destId="{ABCE61ED-66E7-4661-9EBD-8EF56478EBF5}" srcOrd="2" destOrd="0" presId="urn:microsoft.com/office/officeart/2005/8/layout/orgChart1"/>
    <dgm:cxn modelId="{D8B8B638-F56F-4D17-8A9C-08385D8ABBA8}" type="presParOf" srcId="{8A13D249-3E9E-4905-99FD-9AE8E6821688}" destId="{FC062D42-6963-4057-BA99-7ED6881A62FE}" srcOrd="6" destOrd="0" presId="urn:microsoft.com/office/officeart/2005/8/layout/orgChart1"/>
    <dgm:cxn modelId="{7EF240AF-4913-42B2-8DE6-E993F85BDA2D}" type="presParOf" srcId="{8A13D249-3E9E-4905-99FD-9AE8E6821688}" destId="{C46C9C32-FD45-48A2-82EC-61B64DA31A97}" srcOrd="7" destOrd="0" presId="urn:microsoft.com/office/officeart/2005/8/layout/orgChart1"/>
    <dgm:cxn modelId="{079D81A6-20D8-41A3-B771-589A28C969ED}" type="presParOf" srcId="{C46C9C32-FD45-48A2-82EC-61B64DA31A97}" destId="{FEA2C100-F10D-47B0-B6E2-8C4EE7B93692}" srcOrd="0" destOrd="0" presId="urn:microsoft.com/office/officeart/2005/8/layout/orgChart1"/>
    <dgm:cxn modelId="{C50ECA61-6DE9-4C89-B705-0BF5EDF8DFDC}" type="presParOf" srcId="{FEA2C100-F10D-47B0-B6E2-8C4EE7B93692}" destId="{7C38D341-BF21-4B44-A4D1-98EC1D47B642}" srcOrd="0" destOrd="0" presId="urn:microsoft.com/office/officeart/2005/8/layout/orgChart1"/>
    <dgm:cxn modelId="{5E140A5F-1BC3-4D5C-BF1E-58A9FBD86414}" type="presParOf" srcId="{FEA2C100-F10D-47B0-B6E2-8C4EE7B93692}" destId="{3F91311F-FEE9-472F-A69C-5CACF54E04A9}" srcOrd="1" destOrd="0" presId="urn:microsoft.com/office/officeart/2005/8/layout/orgChart1"/>
    <dgm:cxn modelId="{B1CDACD6-95D6-4515-AFBE-7021F3105385}" type="presParOf" srcId="{C46C9C32-FD45-48A2-82EC-61B64DA31A97}" destId="{201D0771-BE33-4BF4-8CEA-28763692867B}" srcOrd="1" destOrd="0" presId="urn:microsoft.com/office/officeart/2005/8/layout/orgChart1"/>
    <dgm:cxn modelId="{ACFCECC1-CB58-4E66-A50B-0FAF91787F8B}" type="presParOf" srcId="{C46C9C32-FD45-48A2-82EC-61B64DA31A97}" destId="{9504A4B6-B0E9-4AFC-A5DF-60AF177379D4}" srcOrd="2" destOrd="0" presId="urn:microsoft.com/office/officeart/2005/8/layout/orgChart1"/>
    <dgm:cxn modelId="{2356E5E0-A5B6-40F2-8B53-4D970A38218C}" type="presParOf" srcId="{A26904E5-5626-43B0-B7A3-B67868C8CBAF}" destId="{E7EDB785-70DC-4931-BC51-5DADBFF07DE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D50906D-C7E2-4978-A068-FD69144A2463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IE"/>
        </a:p>
      </dgm:t>
    </dgm:pt>
    <dgm:pt modelId="{839CBA6C-D827-44DC-B2FF-ED6969D7000D}">
      <dgm:prSet phldrT="[Text]"/>
      <dgm:spPr>
        <a:xfrm>
          <a:off x="3772371" y="1224"/>
          <a:ext cx="1066045" cy="533022"/>
        </a:xfrm>
      </dgm:spPr>
      <dgm:t>
        <a:bodyPr/>
        <a:lstStyle/>
        <a:p>
          <a:r>
            <a:rPr lang="en-IE" b="1" dirty="0" smtClean="0">
              <a:latin typeface="Calibri" panose="020F0502020204030204"/>
              <a:ea typeface="+mn-ea"/>
              <a:cs typeface="+mn-cs"/>
            </a:rPr>
            <a:t>Pre event</a:t>
          </a:r>
          <a:endParaRPr lang="en-IE" b="1" dirty="0">
            <a:latin typeface="Calibri" panose="020F0502020204030204"/>
            <a:ea typeface="+mn-ea"/>
            <a:cs typeface="+mn-cs"/>
          </a:endParaRPr>
        </a:p>
      </dgm:t>
    </dgm:pt>
    <dgm:pt modelId="{9C280FD7-168A-49D1-8A89-AE5ADAAEF244}" type="parTrans" cxnId="{93234085-249C-417F-92F9-13A9340D5FE8}">
      <dgm:prSet/>
      <dgm:spPr/>
      <dgm:t>
        <a:bodyPr/>
        <a:lstStyle/>
        <a:p>
          <a:endParaRPr lang="en-IE"/>
        </a:p>
      </dgm:t>
    </dgm:pt>
    <dgm:pt modelId="{43D4785E-F0B0-40FC-8946-D93F6F2880A1}" type="sibTrans" cxnId="{93234085-249C-417F-92F9-13A9340D5FE8}">
      <dgm:prSet/>
      <dgm:spPr/>
      <dgm:t>
        <a:bodyPr/>
        <a:lstStyle/>
        <a:p>
          <a:endParaRPr lang="en-IE"/>
        </a:p>
      </dgm:t>
    </dgm:pt>
    <dgm:pt modelId="{76DA6869-669A-4471-84BC-33B6025FB7E1}">
      <dgm:prSet phldrT="[Text]"/>
      <dgm:spPr>
        <a:xfrm>
          <a:off x="3127414" y="758116"/>
          <a:ext cx="1066045" cy="533022"/>
        </a:xfrm>
      </dgm:spPr>
      <dgm:t>
        <a:bodyPr/>
        <a:lstStyle/>
        <a:p>
          <a:r>
            <a:rPr lang="en-IE" b="1" dirty="0" smtClean="0">
              <a:latin typeface="Calibri" panose="020F0502020204030204"/>
              <a:ea typeface="+mn-ea"/>
              <a:cs typeface="+mn-cs"/>
            </a:rPr>
            <a:t>Prior controls</a:t>
          </a:r>
          <a:endParaRPr lang="en-IE" b="1" dirty="0">
            <a:latin typeface="Calibri" panose="020F0502020204030204"/>
            <a:ea typeface="+mn-ea"/>
            <a:cs typeface="+mn-cs"/>
          </a:endParaRPr>
        </a:p>
      </dgm:t>
    </dgm:pt>
    <dgm:pt modelId="{724C314A-9843-4281-AD20-7BA2132258D5}" type="parTrans" cxnId="{62F65A0A-FE9C-4300-9807-48F848ED1C1F}">
      <dgm:prSet/>
      <dgm:spPr>
        <a:xfrm>
          <a:off x="3660436" y="534247"/>
          <a:ext cx="644957" cy="223869"/>
        </a:xfrm>
      </dgm:spPr>
      <dgm:t>
        <a:bodyPr/>
        <a:lstStyle/>
        <a:p>
          <a:endParaRPr lang="en-IE"/>
        </a:p>
      </dgm:t>
    </dgm:pt>
    <dgm:pt modelId="{4078D14A-A52D-44AB-A9F6-C1F23A80C672}" type="sibTrans" cxnId="{62F65A0A-FE9C-4300-9807-48F848ED1C1F}">
      <dgm:prSet/>
      <dgm:spPr/>
      <dgm:t>
        <a:bodyPr/>
        <a:lstStyle/>
        <a:p>
          <a:endParaRPr lang="en-IE"/>
        </a:p>
      </dgm:t>
    </dgm:pt>
    <dgm:pt modelId="{B180E949-020A-46C6-A172-582B46B75A26}">
      <dgm:prSet phldrT="[Text]"/>
      <dgm:spPr>
        <a:xfrm>
          <a:off x="4417329" y="758116"/>
          <a:ext cx="1066045" cy="533022"/>
        </a:xfrm>
      </dgm:spPr>
      <dgm:t>
        <a:bodyPr/>
        <a:lstStyle/>
        <a:p>
          <a:r>
            <a:rPr lang="en-IE" dirty="0" smtClean="0">
              <a:latin typeface="Calibri" panose="020F0502020204030204"/>
              <a:ea typeface="+mn-ea"/>
              <a:cs typeface="+mn-cs"/>
            </a:rPr>
            <a:t>Deficits in care</a:t>
          </a:r>
          <a:endParaRPr lang="en-IE" dirty="0">
            <a:latin typeface="Calibri" panose="020F0502020204030204"/>
            <a:ea typeface="+mn-ea"/>
            <a:cs typeface="+mn-cs"/>
          </a:endParaRPr>
        </a:p>
      </dgm:t>
    </dgm:pt>
    <dgm:pt modelId="{D93527BC-0FA7-4DD9-B975-C39731152822}" type="parTrans" cxnId="{0D757A1D-1E22-40EF-8C21-FED56983F661}">
      <dgm:prSet/>
      <dgm:spPr>
        <a:xfrm>
          <a:off x="4305394" y="534247"/>
          <a:ext cx="644957" cy="223869"/>
        </a:xfrm>
      </dgm:spPr>
      <dgm:t>
        <a:bodyPr/>
        <a:lstStyle/>
        <a:p>
          <a:endParaRPr lang="en-IE"/>
        </a:p>
      </dgm:t>
    </dgm:pt>
    <dgm:pt modelId="{A2914489-DF62-4AEE-9FC0-E4DC541772B7}" type="sibTrans" cxnId="{0D757A1D-1E22-40EF-8C21-FED56983F661}">
      <dgm:prSet/>
      <dgm:spPr/>
      <dgm:t>
        <a:bodyPr/>
        <a:lstStyle/>
        <a:p>
          <a:endParaRPr lang="en-IE"/>
        </a:p>
      </dgm:t>
    </dgm:pt>
    <dgm:pt modelId="{9D183C71-F37A-4B56-AEA6-198850A5A004}">
      <dgm:prSet phldrT="[Text]"/>
      <dgm:spPr>
        <a:xfrm>
          <a:off x="4683840" y="1515008"/>
          <a:ext cx="1066045" cy="533022"/>
        </a:xfrm>
      </dgm:spPr>
      <dgm:t>
        <a:bodyPr/>
        <a:lstStyle/>
        <a:p>
          <a:r>
            <a:rPr lang="en-IE" dirty="0" smtClean="0">
              <a:latin typeface="Calibri" panose="020F0502020204030204"/>
              <a:ea typeface="+mn-ea"/>
              <a:cs typeface="+mn-cs"/>
            </a:rPr>
            <a:t>Insufficient staff or resources</a:t>
          </a:r>
          <a:endParaRPr lang="en-IE" dirty="0">
            <a:latin typeface="Calibri" panose="020F0502020204030204"/>
            <a:ea typeface="+mn-ea"/>
            <a:cs typeface="+mn-cs"/>
          </a:endParaRPr>
        </a:p>
      </dgm:t>
    </dgm:pt>
    <dgm:pt modelId="{783E5610-2888-4D4A-94E1-554AE9B2F584}" type="parTrans" cxnId="{96FDFAD3-427A-42D6-87C3-598AE752CD9C}">
      <dgm:prSet/>
      <dgm:spPr>
        <a:xfrm>
          <a:off x="4523933" y="1291139"/>
          <a:ext cx="159906" cy="490380"/>
        </a:xfrm>
      </dgm:spPr>
      <dgm:t>
        <a:bodyPr/>
        <a:lstStyle/>
        <a:p>
          <a:endParaRPr lang="en-IE"/>
        </a:p>
      </dgm:t>
    </dgm:pt>
    <dgm:pt modelId="{D12E32B2-B72A-420D-921F-26BDEDD8465E}" type="sibTrans" cxnId="{96FDFAD3-427A-42D6-87C3-598AE752CD9C}">
      <dgm:prSet/>
      <dgm:spPr/>
      <dgm:t>
        <a:bodyPr/>
        <a:lstStyle/>
        <a:p>
          <a:endParaRPr lang="en-IE"/>
        </a:p>
      </dgm:t>
    </dgm:pt>
    <dgm:pt modelId="{6AE4B74A-4802-4FCE-ABB0-3383E070163D}">
      <dgm:prSet phldrT="[Text]"/>
      <dgm:spPr>
        <a:xfrm>
          <a:off x="4683840" y="2271901"/>
          <a:ext cx="1066045" cy="533022"/>
        </a:xfrm>
      </dgm:spPr>
      <dgm:t>
        <a:bodyPr/>
        <a:lstStyle/>
        <a:p>
          <a:r>
            <a:rPr lang="en-IE" dirty="0" smtClean="0">
              <a:latin typeface="Calibri" panose="020F0502020204030204"/>
              <a:ea typeface="+mn-ea"/>
              <a:cs typeface="+mn-cs"/>
            </a:rPr>
            <a:t>Omission</a:t>
          </a:r>
          <a:endParaRPr lang="en-IE" dirty="0">
            <a:latin typeface="Calibri" panose="020F0502020204030204"/>
            <a:ea typeface="+mn-ea"/>
            <a:cs typeface="+mn-cs"/>
          </a:endParaRPr>
        </a:p>
      </dgm:t>
    </dgm:pt>
    <dgm:pt modelId="{5C5DFA77-B340-4E4D-9F2C-8B12311F750D}" type="parTrans" cxnId="{F9B13E68-40BA-4CBF-88B9-5D5E80DFAE2A}">
      <dgm:prSet/>
      <dgm:spPr>
        <a:xfrm>
          <a:off x="4523933" y="1291139"/>
          <a:ext cx="159906" cy="1247273"/>
        </a:xfrm>
      </dgm:spPr>
      <dgm:t>
        <a:bodyPr/>
        <a:lstStyle/>
        <a:p>
          <a:endParaRPr lang="en-IE"/>
        </a:p>
      </dgm:t>
    </dgm:pt>
    <dgm:pt modelId="{590D4436-9E11-46D7-936C-347A36BDA519}" type="sibTrans" cxnId="{F9B13E68-40BA-4CBF-88B9-5D5E80DFAE2A}">
      <dgm:prSet/>
      <dgm:spPr/>
      <dgm:t>
        <a:bodyPr/>
        <a:lstStyle/>
        <a:p>
          <a:endParaRPr lang="en-IE"/>
        </a:p>
      </dgm:t>
    </dgm:pt>
    <dgm:pt modelId="{B0AA61E2-8352-4254-A45F-E59E92C3D8B4}">
      <dgm:prSet phldrT="[Text]"/>
      <dgm:spPr>
        <a:xfrm>
          <a:off x="4683840" y="3028793"/>
          <a:ext cx="1066045" cy="533022"/>
        </a:xfrm>
      </dgm:spPr>
      <dgm:t>
        <a:bodyPr/>
        <a:lstStyle/>
        <a:p>
          <a:r>
            <a:rPr lang="en-IE" dirty="0" smtClean="0">
              <a:latin typeface="Calibri" panose="020F0502020204030204"/>
              <a:ea typeface="+mn-ea"/>
              <a:cs typeface="+mn-cs"/>
            </a:rPr>
            <a:t>Not under RCF’s care</a:t>
          </a:r>
          <a:endParaRPr lang="en-IE" dirty="0">
            <a:latin typeface="Calibri" panose="020F0502020204030204"/>
            <a:ea typeface="+mn-ea"/>
            <a:cs typeface="+mn-cs"/>
          </a:endParaRPr>
        </a:p>
      </dgm:t>
    </dgm:pt>
    <dgm:pt modelId="{5329C56B-7320-4E8B-80FF-28C1208CAF33}" type="parTrans" cxnId="{22F836D0-5894-4E1F-8F56-A94D708DC4E7}">
      <dgm:prSet/>
      <dgm:spPr>
        <a:xfrm>
          <a:off x="4523933" y="1291139"/>
          <a:ext cx="159906" cy="2004165"/>
        </a:xfrm>
      </dgm:spPr>
      <dgm:t>
        <a:bodyPr/>
        <a:lstStyle/>
        <a:p>
          <a:endParaRPr lang="en-IE"/>
        </a:p>
      </dgm:t>
    </dgm:pt>
    <dgm:pt modelId="{9D30A044-4781-4536-B2EE-07EA248CAF40}" type="sibTrans" cxnId="{22F836D0-5894-4E1F-8F56-A94D708DC4E7}">
      <dgm:prSet/>
      <dgm:spPr/>
      <dgm:t>
        <a:bodyPr/>
        <a:lstStyle/>
        <a:p>
          <a:endParaRPr lang="en-IE"/>
        </a:p>
      </dgm:t>
    </dgm:pt>
    <dgm:pt modelId="{74225047-9B07-44ED-A932-ED21DE735EFA}">
      <dgm:prSet phldrT="[Text]"/>
      <dgm:spPr>
        <a:xfrm>
          <a:off x="4683840" y="3785685"/>
          <a:ext cx="1066045" cy="533022"/>
        </a:xfrm>
      </dgm:spPr>
      <dgm:t>
        <a:bodyPr/>
        <a:lstStyle/>
        <a:p>
          <a:r>
            <a:rPr lang="en-IE" dirty="0" smtClean="0">
              <a:latin typeface="Calibri" panose="020F0502020204030204"/>
              <a:ea typeface="+mn-ea"/>
              <a:cs typeface="+mn-cs"/>
            </a:rPr>
            <a:t>Repetitive pattern</a:t>
          </a:r>
          <a:endParaRPr lang="en-IE" dirty="0">
            <a:latin typeface="Calibri" panose="020F0502020204030204"/>
            <a:ea typeface="+mn-ea"/>
            <a:cs typeface="+mn-cs"/>
          </a:endParaRPr>
        </a:p>
      </dgm:t>
    </dgm:pt>
    <dgm:pt modelId="{BA9185F6-C192-42E9-A280-D50910A097B5}" type="parTrans" cxnId="{F664B2B1-B11C-4954-B8D0-3E22D582F0F4}">
      <dgm:prSet/>
      <dgm:spPr>
        <a:xfrm>
          <a:off x="4523933" y="1291139"/>
          <a:ext cx="159906" cy="2761057"/>
        </a:xfrm>
      </dgm:spPr>
      <dgm:t>
        <a:bodyPr/>
        <a:lstStyle/>
        <a:p>
          <a:endParaRPr lang="en-IE"/>
        </a:p>
      </dgm:t>
    </dgm:pt>
    <dgm:pt modelId="{F6F48A6D-ACA9-4229-A795-74B17627EB66}" type="sibTrans" cxnId="{F664B2B1-B11C-4954-B8D0-3E22D582F0F4}">
      <dgm:prSet/>
      <dgm:spPr/>
      <dgm:t>
        <a:bodyPr/>
        <a:lstStyle/>
        <a:p>
          <a:endParaRPr lang="en-IE"/>
        </a:p>
      </dgm:t>
    </dgm:pt>
    <dgm:pt modelId="{CAA3D584-8E68-4F2E-8147-4851E14A3747}">
      <dgm:prSet phldrT="[Text]"/>
      <dgm:spPr>
        <a:xfrm>
          <a:off x="4683840" y="4542577"/>
          <a:ext cx="1066045" cy="533022"/>
        </a:xfrm>
      </dgm:spPr>
      <dgm:t>
        <a:bodyPr/>
        <a:lstStyle/>
        <a:p>
          <a:r>
            <a:rPr lang="en-IE" dirty="0" smtClean="0">
              <a:latin typeface="Calibri" panose="020F0502020204030204"/>
              <a:ea typeface="+mn-ea"/>
              <a:cs typeface="+mn-cs"/>
            </a:rPr>
            <a:t>Sleeping on duty</a:t>
          </a:r>
          <a:endParaRPr lang="en-IE" dirty="0">
            <a:latin typeface="Calibri" panose="020F0502020204030204"/>
            <a:ea typeface="+mn-ea"/>
            <a:cs typeface="+mn-cs"/>
          </a:endParaRPr>
        </a:p>
      </dgm:t>
    </dgm:pt>
    <dgm:pt modelId="{6ED741E0-AC11-4A26-9654-632F04172A9D}" type="parTrans" cxnId="{9E7BA8A4-6B79-467D-A668-35C1983067AB}">
      <dgm:prSet/>
      <dgm:spPr>
        <a:xfrm>
          <a:off x="4523933" y="1291139"/>
          <a:ext cx="159906" cy="3517949"/>
        </a:xfrm>
      </dgm:spPr>
      <dgm:t>
        <a:bodyPr/>
        <a:lstStyle/>
        <a:p>
          <a:endParaRPr lang="en-IE"/>
        </a:p>
      </dgm:t>
    </dgm:pt>
    <dgm:pt modelId="{2976B4EB-2909-4D50-82A1-42CC20EDA306}" type="sibTrans" cxnId="{9E7BA8A4-6B79-467D-A668-35C1983067AB}">
      <dgm:prSet/>
      <dgm:spPr/>
      <dgm:t>
        <a:bodyPr/>
        <a:lstStyle/>
        <a:p>
          <a:endParaRPr lang="en-IE"/>
        </a:p>
      </dgm:t>
    </dgm:pt>
    <dgm:pt modelId="{3BACAD9E-E8F3-48DF-BCE8-CA1C40C1AD83}" type="pres">
      <dgm:prSet presAssocID="{7D50906D-C7E2-4978-A068-FD69144A246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IE"/>
        </a:p>
      </dgm:t>
    </dgm:pt>
    <dgm:pt modelId="{EA2B74F7-8370-409A-9EF2-C3DD6CD9F15F}" type="pres">
      <dgm:prSet presAssocID="{839CBA6C-D827-44DC-B2FF-ED6969D7000D}" presName="hierRoot1" presStyleCnt="0">
        <dgm:presLayoutVars>
          <dgm:hierBranch/>
        </dgm:presLayoutVars>
      </dgm:prSet>
      <dgm:spPr/>
      <dgm:t>
        <a:bodyPr/>
        <a:lstStyle/>
        <a:p>
          <a:endParaRPr lang="en-IE"/>
        </a:p>
      </dgm:t>
    </dgm:pt>
    <dgm:pt modelId="{3B964E6A-6983-4443-8ABB-509A1D066D4A}" type="pres">
      <dgm:prSet presAssocID="{839CBA6C-D827-44DC-B2FF-ED6969D7000D}" presName="rootComposite1" presStyleCnt="0"/>
      <dgm:spPr/>
      <dgm:t>
        <a:bodyPr/>
        <a:lstStyle/>
        <a:p>
          <a:endParaRPr lang="en-IE"/>
        </a:p>
      </dgm:t>
    </dgm:pt>
    <dgm:pt modelId="{7A471ED9-B71C-47A0-9DB8-0E542C19DCB5}" type="pres">
      <dgm:prSet presAssocID="{839CBA6C-D827-44DC-B2FF-ED6969D7000D}" presName="rootText1" presStyleLbl="node0" presStyleIdx="0" presStyleCnt="1" custLinFactNeighborX="1770" custLinFactNeighborY="1010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IE"/>
        </a:p>
      </dgm:t>
    </dgm:pt>
    <dgm:pt modelId="{08FC4D43-7CC7-46FE-B1EB-34332FA96B61}" type="pres">
      <dgm:prSet presAssocID="{839CBA6C-D827-44DC-B2FF-ED6969D7000D}" presName="rootConnector1" presStyleLbl="node1" presStyleIdx="0" presStyleCnt="0"/>
      <dgm:spPr/>
      <dgm:t>
        <a:bodyPr/>
        <a:lstStyle/>
        <a:p>
          <a:endParaRPr lang="en-IE"/>
        </a:p>
      </dgm:t>
    </dgm:pt>
    <dgm:pt modelId="{D9E79D8F-5557-402E-868E-5ACEB06C6C42}" type="pres">
      <dgm:prSet presAssocID="{839CBA6C-D827-44DC-B2FF-ED6969D7000D}" presName="hierChild2" presStyleCnt="0"/>
      <dgm:spPr/>
      <dgm:t>
        <a:bodyPr/>
        <a:lstStyle/>
        <a:p>
          <a:endParaRPr lang="en-IE"/>
        </a:p>
      </dgm:t>
    </dgm:pt>
    <dgm:pt modelId="{2D5546C3-A0A9-4718-8094-0F69BFF11FF9}" type="pres">
      <dgm:prSet presAssocID="{724C314A-9843-4281-AD20-7BA2132258D5}" presName="Name35" presStyleLbl="parChTrans1D2" presStyleIdx="0" presStyleCnt="2"/>
      <dgm:spPr>
        <a:custGeom>
          <a:avLst/>
          <a:gdLst/>
          <a:ahLst/>
          <a:cxnLst/>
          <a:rect l="0" t="0" r="0" b="0"/>
          <a:pathLst>
            <a:path>
              <a:moveTo>
                <a:pt x="644957" y="0"/>
              </a:moveTo>
              <a:lnTo>
                <a:pt x="644957" y="111934"/>
              </a:lnTo>
              <a:lnTo>
                <a:pt x="0" y="111934"/>
              </a:lnTo>
              <a:lnTo>
                <a:pt x="0" y="223869"/>
              </a:lnTo>
            </a:path>
          </a:pathLst>
        </a:custGeom>
      </dgm:spPr>
      <dgm:t>
        <a:bodyPr/>
        <a:lstStyle/>
        <a:p>
          <a:endParaRPr lang="en-IE"/>
        </a:p>
      </dgm:t>
    </dgm:pt>
    <dgm:pt modelId="{A8D8B5C8-27DD-4015-B849-D6D2D2845A57}" type="pres">
      <dgm:prSet presAssocID="{76DA6869-669A-4471-84BC-33B6025FB7E1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E"/>
        </a:p>
      </dgm:t>
    </dgm:pt>
    <dgm:pt modelId="{76BFA212-0C46-417F-BA5C-902F24A2BEDB}" type="pres">
      <dgm:prSet presAssocID="{76DA6869-669A-4471-84BC-33B6025FB7E1}" presName="rootComposite" presStyleCnt="0"/>
      <dgm:spPr/>
      <dgm:t>
        <a:bodyPr/>
        <a:lstStyle/>
        <a:p>
          <a:endParaRPr lang="en-IE"/>
        </a:p>
      </dgm:t>
    </dgm:pt>
    <dgm:pt modelId="{1ACE5610-125B-4F8F-BB1D-86C0D3558F79}" type="pres">
      <dgm:prSet presAssocID="{76DA6869-669A-4471-84BC-33B6025FB7E1}" presName="rootText" presStyleLbl="node2" presStyleIdx="0" presStyleCnt="2" custScaleX="119095" custScaleY="129153" custLinFactNeighborY="-14721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IE"/>
        </a:p>
      </dgm:t>
    </dgm:pt>
    <dgm:pt modelId="{C7FFC7F6-2B37-45CE-8071-28D4656DE10F}" type="pres">
      <dgm:prSet presAssocID="{76DA6869-669A-4471-84BC-33B6025FB7E1}" presName="rootConnector" presStyleLbl="node2" presStyleIdx="0" presStyleCnt="2"/>
      <dgm:spPr/>
      <dgm:t>
        <a:bodyPr/>
        <a:lstStyle/>
        <a:p>
          <a:endParaRPr lang="en-IE"/>
        </a:p>
      </dgm:t>
    </dgm:pt>
    <dgm:pt modelId="{36C43EF4-28FA-4E87-A43E-4FD05DCE66B2}" type="pres">
      <dgm:prSet presAssocID="{76DA6869-669A-4471-84BC-33B6025FB7E1}" presName="hierChild4" presStyleCnt="0"/>
      <dgm:spPr/>
      <dgm:t>
        <a:bodyPr/>
        <a:lstStyle/>
        <a:p>
          <a:endParaRPr lang="en-IE"/>
        </a:p>
      </dgm:t>
    </dgm:pt>
    <dgm:pt modelId="{C55DDD79-572B-406D-92C2-EDC4CD0DD572}" type="pres">
      <dgm:prSet presAssocID="{76DA6869-669A-4471-84BC-33B6025FB7E1}" presName="hierChild5" presStyleCnt="0"/>
      <dgm:spPr/>
      <dgm:t>
        <a:bodyPr/>
        <a:lstStyle/>
        <a:p>
          <a:endParaRPr lang="en-IE"/>
        </a:p>
      </dgm:t>
    </dgm:pt>
    <dgm:pt modelId="{3B1F503E-D4D4-4BF1-8EBF-301669B1D5D5}" type="pres">
      <dgm:prSet presAssocID="{D93527BC-0FA7-4DD9-B975-C39731152822}" presName="Name35" presStyleLbl="parChTrans1D2" presStyleIdx="1" presStyleCnt="2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1934"/>
              </a:lnTo>
              <a:lnTo>
                <a:pt x="644957" y="111934"/>
              </a:lnTo>
              <a:lnTo>
                <a:pt x="644957" y="223869"/>
              </a:lnTo>
            </a:path>
          </a:pathLst>
        </a:custGeom>
      </dgm:spPr>
      <dgm:t>
        <a:bodyPr/>
        <a:lstStyle/>
        <a:p>
          <a:endParaRPr lang="en-IE"/>
        </a:p>
      </dgm:t>
    </dgm:pt>
    <dgm:pt modelId="{22E87B82-C0A1-49D5-AD79-F3605E440EDA}" type="pres">
      <dgm:prSet presAssocID="{B180E949-020A-46C6-A172-582B46B75A26}" presName="hierRoot2" presStyleCnt="0">
        <dgm:presLayoutVars>
          <dgm:hierBranch/>
        </dgm:presLayoutVars>
      </dgm:prSet>
      <dgm:spPr/>
      <dgm:t>
        <a:bodyPr/>
        <a:lstStyle/>
        <a:p>
          <a:endParaRPr lang="en-IE"/>
        </a:p>
      </dgm:t>
    </dgm:pt>
    <dgm:pt modelId="{7BD6A7A0-1DF6-4548-8F91-B6D5AD2FA0A3}" type="pres">
      <dgm:prSet presAssocID="{B180E949-020A-46C6-A172-582B46B75A26}" presName="rootComposite" presStyleCnt="0"/>
      <dgm:spPr/>
      <dgm:t>
        <a:bodyPr/>
        <a:lstStyle/>
        <a:p>
          <a:endParaRPr lang="en-IE"/>
        </a:p>
      </dgm:t>
    </dgm:pt>
    <dgm:pt modelId="{409C535C-8098-4B81-9109-B9507D60FE1B}" type="pres">
      <dgm:prSet presAssocID="{B180E949-020A-46C6-A172-582B46B75A26}" presName="rootText" presStyleLbl="node2" presStyleIdx="1" presStyleCnt="2" custLinFactNeighborY="-16824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IE"/>
        </a:p>
      </dgm:t>
    </dgm:pt>
    <dgm:pt modelId="{22781B6F-C2EF-4589-842D-12EBB078C4CB}" type="pres">
      <dgm:prSet presAssocID="{B180E949-020A-46C6-A172-582B46B75A26}" presName="rootConnector" presStyleLbl="node2" presStyleIdx="1" presStyleCnt="2"/>
      <dgm:spPr/>
      <dgm:t>
        <a:bodyPr/>
        <a:lstStyle/>
        <a:p>
          <a:endParaRPr lang="en-IE"/>
        </a:p>
      </dgm:t>
    </dgm:pt>
    <dgm:pt modelId="{E9FD9060-F64C-445B-A9DD-B183D8CF396C}" type="pres">
      <dgm:prSet presAssocID="{B180E949-020A-46C6-A172-582B46B75A26}" presName="hierChild4" presStyleCnt="0"/>
      <dgm:spPr/>
      <dgm:t>
        <a:bodyPr/>
        <a:lstStyle/>
        <a:p>
          <a:endParaRPr lang="en-IE"/>
        </a:p>
      </dgm:t>
    </dgm:pt>
    <dgm:pt modelId="{59069B5F-0D84-4526-A354-88A9D7C2DA85}" type="pres">
      <dgm:prSet presAssocID="{783E5610-2888-4D4A-94E1-554AE9B2F584}" presName="Name35" presStyleLbl="parChTrans1D3" presStyleIdx="0" presStyleCnt="5"/>
      <dgm:spPr/>
      <dgm:t>
        <a:bodyPr/>
        <a:lstStyle/>
        <a:p>
          <a:endParaRPr lang="en-IE"/>
        </a:p>
      </dgm:t>
    </dgm:pt>
    <dgm:pt modelId="{E50555AC-9855-484B-BC49-AB18F7927B40}" type="pres">
      <dgm:prSet presAssocID="{9D183C71-F37A-4B56-AEA6-198850A5A004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E"/>
        </a:p>
      </dgm:t>
    </dgm:pt>
    <dgm:pt modelId="{46EA5EF8-4BDE-4725-A4DC-0FEBA3442A6F}" type="pres">
      <dgm:prSet presAssocID="{9D183C71-F37A-4B56-AEA6-198850A5A004}" presName="rootComposite" presStyleCnt="0"/>
      <dgm:spPr/>
      <dgm:t>
        <a:bodyPr/>
        <a:lstStyle/>
        <a:p>
          <a:endParaRPr lang="en-IE"/>
        </a:p>
      </dgm:t>
    </dgm:pt>
    <dgm:pt modelId="{F2599A14-E3AA-4266-BFE1-8AAA77F5EF7B}" type="pres">
      <dgm:prSet presAssocID="{9D183C71-F37A-4B56-AEA6-198850A5A004}" presName="rootText" presStyleLbl="node3" presStyleIdx="0" presStyleCnt="5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IE"/>
        </a:p>
      </dgm:t>
    </dgm:pt>
    <dgm:pt modelId="{2DE84C0F-F56F-4E4F-890E-26602BFD65A7}" type="pres">
      <dgm:prSet presAssocID="{9D183C71-F37A-4B56-AEA6-198850A5A004}" presName="rootConnector" presStyleLbl="node3" presStyleIdx="0" presStyleCnt="5"/>
      <dgm:spPr/>
      <dgm:t>
        <a:bodyPr/>
        <a:lstStyle/>
        <a:p>
          <a:endParaRPr lang="en-IE"/>
        </a:p>
      </dgm:t>
    </dgm:pt>
    <dgm:pt modelId="{3F2FFC73-1BBE-49F9-9444-0C76845AAB74}" type="pres">
      <dgm:prSet presAssocID="{9D183C71-F37A-4B56-AEA6-198850A5A004}" presName="hierChild4" presStyleCnt="0"/>
      <dgm:spPr/>
      <dgm:t>
        <a:bodyPr/>
        <a:lstStyle/>
        <a:p>
          <a:endParaRPr lang="en-IE"/>
        </a:p>
      </dgm:t>
    </dgm:pt>
    <dgm:pt modelId="{09369726-8D95-4A9D-9CD4-DDB57869081C}" type="pres">
      <dgm:prSet presAssocID="{9D183C71-F37A-4B56-AEA6-198850A5A004}" presName="hierChild5" presStyleCnt="0"/>
      <dgm:spPr/>
      <dgm:t>
        <a:bodyPr/>
        <a:lstStyle/>
        <a:p>
          <a:endParaRPr lang="en-IE"/>
        </a:p>
      </dgm:t>
    </dgm:pt>
    <dgm:pt modelId="{234C24DC-4A68-4D74-9E63-4F747723F888}" type="pres">
      <dgm:prSet presAssocID="{5C5DFA77-B340-4E4D-9F2C-8B12311F750D}" presName="Name35" presStyleLbl="parChTrans1D3" presStyleIdx="1" presStyleCnt="5"/>
      <dgm:spPr/>
      <dgm:t>
        <a:bodyPr/>
        <a:lstStyle/>
        <a:p>
          <a:endParaRPr lang="en-IE"/>
        </a:p>
      </dgm:t>
    </dgm:pt>
    <dgm:pt modelId="{EABFC374-E9D0-4CBD-A92A-3E6DF3B710B8}" type="pres">
      <dgm:prSet presAssocID="{6AE4B74A-4802-4FCE-ABB0-3383E070163D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E"/>
        </a:p>
      </dgm:t>
    </dgm:pt>
    <dgm:pt modelId="{05546886-040B-4A1C-BB82-05FC415C5495}" type="pres">
      <dgm:prSet presAssocID="{6AE4B74A-4802-4FCE-ABB0-3383E070163D}" presName="rootComposite" presStyleCnt="0"/>
      <dgm:spPr/>
      <dgm:t>
        <a:bodyPr/>
        <a:lstStyle/>
        <a:p>
          <a:endParaRPr lang="en-IE"/>
        </a:p>
      </dgm:t>
    </dgm:pt>
    <dgm:pt modelId="{15171FB1-BAB9-4C6C-9092-C4303EA5305A}" type="pres">
      <dgm:prSet presAssocID="{6AE4B74A-4802-4FCE-ABB0-3383E070163D}" presName="rootText" presStyleLbl="node3" presStyleIdx="1" presStyleCnt="5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IE"/>
        </a:p>
      </dgm:t>
    </dgm:pt>
    <dgm:pt modelId="{ACF0FDDC-3510-49B4-A1A0-E98736BE4CC1}" type="pres">
      <dgm:prSet presAssocID="{6AE4B74A-4802-4FCE-ABB0-3383E070163D}" presName="rootConnector" presStyleLbl="node3" presStyleIdx="1" presStyleCnt="5"/>
      <dgm:spPr/>
      <dgm:t>
        <a:bodyPr/>
        <a:lstStyle/>
        <a:p>
          <a:endParaRPr lang="en-IE"/>
        </a:p>
      </dgm:t>
    </dgm:pt>
    <dgm:pt modelId="{64E1526E-EAC3-4A59-AE02-799C9AE62D03}" type="pres">
      <dgm:prSet presAssocID="{6AE4B74A-4802-4FCE-ABB0-3383E070163D}" presName="hierChild4" presStyleCnt="0"/>
      <dgm:spPr/>
      <dgm:t>
        <a:bodyPr/>
        <a:lstStyle/>
        <a:p>
          <a:endParaRPr lang="en-IE"/>
        </a:p>
      </dgm:t>
    </dgm:pt>
    <dgm:pt modelId="{DC37F4D5-3A1D-4B54-9C74-DC52CA84EFD3}" type="pres">
      <dgm:prSet presAssocID="{6AE4B74A-4802-4FCE-ABB0-3383E070163D}" presName="hierChild5" presStyleCnt="0"/>
      <dgm:spPr/>
      <dgm:t>
        <a:bodyPr/>
        <a:lstStyle/>
        <a:p>
          <a:endParaRPr lang="en-IE"/>
        </a:p>
      </dgm:t>
    </dgm:pt>
    <dgm:pt modelId="{AEEEFB16-D265-43E8-84B0-D46EF67DCF77}" type="pres">
      <dgm:prSet presAssocID="{5329C56B-7320-4E8B-80FF-28C1208CAF33}" presName="Name35" presStyleLbl="parChTrans1D3" presStyleIdx="2" presStyleCnt="5"/>
      <dgm:spPr/>
      <dgm:t>
        <a:bodyPr/>
        <a:lstStyle/>
        <a:p>
          <a:endParaRPr lang="en-IE"/>
        </a:p>
      </dgm:t>
    </dgm:pt>
    <dgm:pt modelId="{1E25B619-3516-4567-9E51-A1F0B673FC90}" type="pres">
      <dgm:prSet presAssocID="{B0AA61E2-8352-4254-A45F-E59E92C3D8B4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E"/>
        </a:p>
      </dgm:t>
    </dgm:pt>
    <dgm:pt modelId="{98CA992D-541A-4504-89DA-7B3D07C4A259}" type="pres">
      <dgm:prSet presAssocID="{B0AA61E2-8352-4254-A45F-E59E92C3D8B4}" presName="rootComposite" presStyleCnt="0"/>
      <dgm:spPr/>
      <dgm:t>
        <a:bodyPr/>
        <a:lstStyle/>
        <a:p>
          <a:endParaRPr lang="en-IE"/>
        </a:p>
      </dgm:t>
    </dgm:pt>
    <dgm:pt modelId="{6FC2052E-9F41-4BE8-94EA-55488EC106EF}" type="pres">
      <dgm:prSet presAssocID="{B0AA61E2-8352-4254-A45F-E59E92C3D8B4}" presName="rootText" presStyleLbl="node3" presStyleIdx="2" presStyleCnt="5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IE"/>
        </a:p>
      </dgm:t>
    </dgm:pt>
    <dgm:pt modelId="{35252511-ACC0-4CE5-9190-B59D37685D98}" type="pres">
      <dgm:prSet presAssocID="{B0AA61E2-8352-4254-A45F-E59E92C3D8B4}" presName="rootConnector" presStyleLbl="node3" presStyleIdx="2" presStyleCnt="5"/>
      <dgm:spPr/>
      <dgm:t>
        <a:bodyPr/>
        <a:lstStyle/>
        <a:p>
          <a:endParaRPr lang="en-IE"/>
        </a:p>
      </dgm:t>
    </dgm:pt>
    <dgm:pt modelId="{239A57AA-402D-437A-B5E4-0635C9EB579A}" type="pres">
      <dgm:prSet presAssocID="{B0AA61E2-8352-4254-A45F-E59E92C3D8B4}" presName="hierChild4" presStyleCnt="0"/>
      <dgm:spPr/>
      <dgm:t>
        <a:bodyPr/>
        <a:lstStyle/>
        <a:p>
          <a:endParaRPr lang="en-IE"/>
        </a:p>
      </dgm:t>
    </dgm:pt>
    <dgm:pt modelId="{D17B881E-7804-4ADF-9E76-FF893EE6FB4A}" type="pres">
      <dgm:prSet presAssocID="{B0AA61E2-8352-4254-A45F-E59E92C3D8B4}" presName="hierChild5" presStyleCnt="0"/>
      <dgm:spPr/>
      <dgm:t>
        <a:bodyPr/>
        <a:lstStyle/>
        <a:p>
          <a:endParaRPr lang="en-IE"/>
        </a:p>
      </dgm:t>
    </dgm:pt>
    <dgm:pt modelId="{29F8CB2D-0CA7-49F9-AAD5-29A5DD8898E8}" type="pres">
      <dgm:prSet presAssocID="{BA9185F6-C192-42E9-A280-D50910A097B5}" presName="Name35" presStyleLbl="parChTrans1D3" presStyleIdx="3" presStyleCnt="5"/>
      <dgm:spPr/>
      <dgm:t>
        <a:bodyPr/>
        <a:lstStyle/>
        <a:p>
          <a:endParaRPr lang="en-IE"/>
        </a:p>
      </dgm:t>
    </dgm:pt>
    <dgm:pt modelId="{7E02643D-BF21-4CAF-AB52-B2027DFA7D93}" type="pres">
      <dgm:prSet presAssocID="{74225047-9B07-44ED-A932-ED21DE735EFA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E"/>
        </a:p>
      </dgm:t>
    </dgm:pt>
    <dgm:pt modelId="{51542373-E719-4A0C-A375-79E9502D2A02}" type="pres">
      <dgm:prSet presAssocID="{74225047-9B07-44ED-A932-ED21DE735EFA}" presName="rootComposite" presStyleCnt="0"/>
      <dgm:spPr/>
      <dgm:t>
        <a:bodyPr/>
        <a:lstStyle/>
        <a:p>
          <a:endParaRPr lang="en-IE"/>
        </a:p>
      </dgm:t>
    </dgm:pt>
    <dgm:pt modelId="{E70EDA6D-98B9-4A0A-ACC6-E23148C5F981}" type="pres">
      <dgm:prSet presAssocID="{74225047-9B07-44ED-A932-ED21DE735EFA}" presName="rootText" presStyleLbl="node3" presStyleIdx="3" presStyleCnt="5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IE"/>
        </a:p>
      </dgm:t>
    </dgm:pt>
    <dgm:pt modelId="{617D3487-FC1F-4967-A486-10F9EE3272B5}" type="pres">
      <dgm:prSet presAssocID="{74225047-9B07-44ED-A932-ED21DE735EFA}" presName="rootConnector" presStyleLbl="node3" presStyleIdx="3" presStyleCnt="5"/>
      <dgm:spPr/>
      <dgm:t>
        <a:bodyPr/>
        <a:lstStyle/>
        <a:p>
          <a:endParaRPr lang="en-IE"/>
        </a:p>
      </dgm:t>
    </dgm:pt>
    <dgm:pt modelId="{6677EBDC-7572-449F-A855-DA08C49656DA}" type="pres">
      <dgm:prSet presAssocID="{74225047-9B07-44ED-A932-ED21DE735EFA}" presName="hierChild4" presStyleCnt="0"/>
      <dgm:spPr/>
      <dgm:t>
        <a:bodyPr/>
        <a:lstStyle/>
        <a:p>
          <a:endParaRPr lang="en-IE"/>
        </a:p>
      </dgm:t>
    </dgm:pt>
    <dgm:pt modelId="{7FD9CAD1-067D-441B-836E-F56553C86BA1}" type="pres">
      <dgm:prSet presAssocID="{74225047-9B07-44ED-A932-ED21DE735EFA}" presName="hierChild5" presStyleCnt="0"/>
      <dgm:spPr/>
      <dgm:t>
        <a:bodyPr/>
        <a:lstStyle/>
        <a:p>
          <a:endParaRPr lang="en-IE"/>
        </a:p>
      </dgm:t>
    </dgm:pt>
    <dgm:pt modelId="{A78083C6-01FA-410A-954A-BA7E7D99921B}" type="pres">
      <dgm:prSet presAssocID="{6ED741E0-AC11-4A26-9654-632F04172A9D}" presName="Name35" presStyleLbl="parChTrans1D3" presStyleIdx="4" presStyleCnt="5"/>
      <dgm:spPr/>
      <dgm:t>
        <a:bodyPr/>
        <a:lstStyle/>
        <a:p>
          <a:endParaRPr lang="en-IE"/>
        </a:p>
      </dgm:t>
    </dgm:pt>
    <dgm:pt modelId="{647F4055-0482-4F58-AF00-45406D34D8E8}" type="pres">
      <dgm:prSet presAssocID="{CAA3D584-8E68-4F2E-8147-4851E14A3747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E"/>
        </a:p>
      </dgm:t>
    </dgm:pt>
    <dgm:pt modelId="{3BED9B71-694D-4D58-B884-74F0C29FC685}" type="pres">
      <dgm:prSet presAssocID="{CAA3D584-8E68-4F2E-8147-4851E14A3747}" presName="rootComposite" presStyleCnt="0"/>
      <dgm:spPr/>
      <dgm:t>
        <a:bodyPr/>
        <a:lstStyle/>
        <a:p>
          <a:endParaRPr lang="en-IE"/>
        </a:p>
      </dgm:t>
    </dgm:pt>
    <dgm:pt modelId="{7B9B7626-B415-46AE-9373-8D4E59798B8E}" type="pres">
      <dgm:prSet presAssocID="{CAA3D584-8E68-4F2E-8147-4851E14A3747}" presName="rootText" presStyleLbl="node3" presStyleIdx="4" presStyleCnt="5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IE"/>
        </a:p>
      </dgm:t>
    </dgm:pt>
    <dgm:pt modelId="{369B8DCC-89AE-4981-8F88-9B93567F1416}" type="pres">
      <dgm:prSet presAssocID="{CAA3D584-8E68-4F2E-8147-4851E14A3747}" presName="rootConnector" presStyleLbl="node3" presStyleIdx="4" presStyleCnt="5"/>
      <dgm:spPr/>
      <dgm:t>
        <a:bodyPr/>
        <a:lstStyle/>
        <a:p>
          <a:endParaRPr lang="en-IE"/>
        </a:p>
      </dgm:t>
    </dgm:pt>
    <dgm:pt modelId="{384BF9F8-CFCC-4317-8CCD-9EFACDE3F277}" type="pres">
      <dgm:prSet presAssocID="{CAA3D584-8E68-4F2E-8147-4851E14A3747}" presName="hierChild4" presStyleCnt="0"/>
      <dgm:spPr/>
      <dgm:t>
        <a:bodyPr/>
        <a:lstStyle/>
        <a:p>
          <a:endParaRPr lang="en-IE"/>
        </a:p>
      </dgm:t>
    </dgm:pt>
    <dgm:pt modelId="{3F9B0D17-DB86-414F-9C58-D1E961DABEEE}" type="pres">
      <dgm:prSet presAssocID="{CAA3D584-8E68-4F2E-8147-4851E14A3747}" presName="hierChild5" presStyleCnt="0"/>
      <dgm:spPr/>
      <dgm:t>
        <a:bodyPr/>
        <a:lstStyle/>
        <a:p>
          <a:endParaRPr lang="en-IE"/>
        </a:p>
      </dgm:t>
    </dgm:pt>
    <dgm:pt modelId="{A859CC73-28E0-4F03-AB67-023A4F9005B7}" type="pres">
      <dgm:prSet presAssocID="{B180E949-020A-46C6-A172-582B46B75A26}" presName="hierChild5" presStyleCnt="0"/>
      <dgm:spPr/>
      <dgm:t>
        <a:bodyPr/>
        <a:lstStyle/>
        <a:p>
          <a:endParaRPr lang="en-IE"/>
        </a:p>
      </dgm:t>
    </dgm:pt>
    <dgm:pt modelId="{49EA39EE-4ECF-4BEE-9676-EA05859E8A73}" type="pres">
      <dgm:prSet presAssocID="{839CBA6C-D827-44DC-B2FF-ED6969D7000D}" presName="hierChild3" presStyleCnt="0"/>
      <dgm:spPr/>
      <dgm:t>
        <a:bodyPr/>
        <a:lstStyle/>
        <a:p>
          <a:endParaRPr lang="en-IE"/>
        </a:p>
      </dgm:t>
    </dgm:pt>
  </dgm:ptLst>
  <dgm:cxnLst>
    <dgm:cxn modelId="{FB2D7ADC-D711-4757-8AF0-430F3B4EAEB0}" type="presOf" srcId="{6AE4B74A-4802-4FCE-ABB0-3383E070163D}" destId="{ACF0FDDC-3510-49B4-A1A0-E98736BE4CC1}" srcOrd="1" destOrd="0" presId="urn:microsoft.com/office/officeart/2005/8/layout/orgChart1"/>
    <dgm:cxn modelId="{DD02899D-13EF-447E-9BBC-D6CCD4BFA3A0}" type="presOf" srcId="{839CBA6C-D827-44DC-B2FF-ED6969D7000D}" destId="{08FC4D43-7CC7-46FE-B1EB-34332FA96B61}" srcOrd="1" destOrd="0" presId="urn:microsoft.com/office/officeart/2005/8/layout/orgChart1"/>
    <dgm:cxn modelId="{38CF8A8D-BC58-4DC0-8658-4DB64F8D89F8}" type="presOf" srcId="{D93527BC-0FA7-4DD9-B975-C39731152822}" destId="{3B1F503E-D4D4-4BF1-8EBF-301669B1D5D5}" srcOrd="0" destOrd="0" presId="urn:microsoft.com/office/officeart/2005/8/layout/orgChart1"/>
    <dgm:cxn modelId="{4992A454-EA0A-4FEB-8161-6F208A3F3D68}" type="presOf" srcId="{B0AA61E2-8352-4254-A45F-E59E92C3D8B4}" destId="{6FC2052E-9F41-4BE8-94EA-55488EC106EF}" srcOrd="0" destOrd="0" presId="urn:microsoft.com/office/officeart/2005/8/layout/orgChart1"/>
    <dgm:cxn modelId="{FFEC376F-56EC-4F21-A06B-76A154EE308E}" type="presOf" srcId="{724C314A-9843-4281-AD20-7BA2132258D5}" destId="{2D5546C3-A0A9-4718-8094-0F69BFF11FF9}" srcOrd="0" destOrd="0" presId="urn:microsoft.com/office/officeart/2005/8/layout/orgChart1"/>
    <dgm:cxn modelId="{9E7BA8A4-6B79-467D-A668-35C1983067AB}" srcId="{B180E949-020A-46C6-A172-582B46B75A26}" destId="{CAA3D584-8E68-4F2E-8147-4851E14A3747}" srcOrd="4" destOrd="0" parTransId="{6ED741E0-AC11-4A26-9654-632F04172A9D}" sibTransId="{2976B4EB-2909-4D50-82A1-42CC20EDA306}"/>
    <dgm:cxn modelId="{62F65A0A-FE9C-4300-9807-48F848ED1C1F}" srcId="{839CBA6C-D827-44DC-B2FF-ED6969D7000D}" destId="{76DA6869-669A-4471-84BC-33B6025FB7E1}" srcOrd="0" destOrd="0" parTransId="{724C314A-9843-4281-AD20-7BA2132258D5}" sibTransId="{4078D14A-A52D-44AB-A9F6-C1F23A80C672}"/>
    <dgm:cxn modelId="{F664B2B1-B11C-4954-B8D0-3E22D582F0F4}" srcId="{B180E949-020A-46C6-A172-582B46B75A26}" destId="{74225047-9B07-44ED-A932-ED21DE735EFA}" srcOrd="3" destOrd="0" parTransId="{BA9185F6-C192-42E9-A280-D50910A097B5}" sibTransId="{F6F48A6D-ACA9-4229-A795-74B17627EB66}"/>
    <dgm:cxn modelId="{F9054A97-D556-4C67-9DEA-24181B1E3092}" type="presOf" srcId="{9D183C71-F37A-4B56-AEA6-198850A5A004}" destId="{F2599A14-E3AA-4266-BFE1-8AAA77F5EF7B}" srcOrd="0" destOrd="0" presId="urn:microsoft.com/office/officeart/2005/8/layout/orgChart1"/>
    <dgm:cxn modelId="{3CA31728-B7CF-4BB2-BD11-DA9DF3EC7C97}" type="presOf" srcId="{74225047-9B07-44ED-A932-ED21DE735EFA}" destId="{617D3487-FC1F-4967-A486-10F9EE3272B5}" srcOrd="1" destOrd="0" presId="urn:microsoft.com/office/officeart/2005/8/layout/orgChart1"/>
    <dgm:cxn modelId="{0D757A1D-1E22-40EF-8C21-FED56983F661}" srcId="{839CBA6C-D827-44DC-B2FF-ED6969D7000D}" destId="{B180E949-020A-46C6-A172-582B46B75A26}" srcOrd="1" destOrd="0" parTransId="{D93527BC-0FA7-4DD9-B975-C39731152822}" sibTransId="{A2914489-DF62-4AEE-9FC0-E4DC541772B7}"/>
    <dgm:cxn modelId="{4969E66F-6CA4-437B-824D-6DB65CE85391}" type="presOf" srcId="{7D50906D-C7E2-4978-A068-FD69144A2463}" destId="{3BACAD9E-E8F3-48DF-BCE8-CA1C40C1AD83}" srcOrd="0" destOrd="0" presId="urn:microsoft.com/office/officeart/2005/8/layout/orgChart1"/>
    <dgm:cxn modelId="{1563AFD4-DEB7-4719-B085-17E3A87B9A57}" type="presOf" srcId="{9D183C71-F37A-4B56-AEA6-198850A5A004}" destId="{2DE84C0F-F56F-4E4F-890E-26602BFD65A7}" srcOrd="1" destOrd="0" presId="urn:microsoft.com/office/officeart/2005/8/layout/orgChart1"/>
    <dgm:cxn modelId="{38A2DD62-3906-4268-A58F-3453A24FF3CE}" type="presOf" srcId="{783E5610-2888-4D4A-94E1-554AE9B2F584}" destId="{59069B5F-0D84-4526-A354-88A9D7C2DA85}" srcOrd="0" destOrd="0" presId="urn:microsoft.com/office/officeart/2005/8/layout/orgChart1"/>
    <dgm:cxn modelId="{FC8D61F4-CB31-431E-B14B-20EFBB447F0A}" type="presOf" srcId="{6AE4B74A-4802-4FCE-ABB0-3383E070163D}" destId="{15171FB1-BAB9-4C6C-9092-C4303EA5305A}" srcOrd="0" destOrd="0" presId="urn:microsoft.com/office/officeart/2005/8/layout/orgChart1"/>
    <dgm:cxn modelId="{340B6C97-A61B-4C02-9D36-F82DA4C99CCD}" type="presOf" srcId="{5C5DFA77-B340-4E4D-9F2C-8B12311F750D}" destId="{234C24DC-4A68-4D74-9E63-4F747723F888}" srcOrd="0" destOrd="0" presId="urn:microsoft.com/office/officeart/2005/8/layout/orgChart1"/>
    <dgm:cxn modelId="{528FF013-BCDF-43AB-B98B-686B2530F64F}" type="presOf" srcId="{B180E949-020A-46C6-A172-582B46B75A26}" destId="{22781B6F-C2EF-4589-842D-12EBB078C4CB}" srcOrd="1" destOrd="0" presId="urn:microsoft.com/office/officeart/2005/8/layout/orgChart1"/>
    <dgm:cxn modelId="{89A17D66-8EBB-4D87-A552-64E0D289F001}" type="presOf" srcId="{839CBA6C-D827-44DC-B2FF-ED6969D7000D}" destId="{7A471ED9-B71C-47A0-9DB8-0E542C19DCB5}" srcOrd="0" destOrd="0" presId="urn:microsoft.com/office/officeart/2005/8/layout/orgChart1"/>
    <dgm:cxn modelId="{30F4F57A-1442-4576-8882-E944B0AB0645}" type="presOf" srcId="{BA9185F6-C192-42E9-A280-D50910A097B5}" destId="{29F8CB2D-0CA7-49F9-AAD5-29A5DD8898E8}" srcOrd="0" destOrd="0" presId="urn:microsoft.com/office/officeart/2005/8/layout/orgChart1"/>
    <dgm:cxn modelId="{22F836D0-5894-4E1F-8F56-A94D708DC4E7}" srcId="{B180E949-020A-46C6-A172-582B46B75A26}" destId="{B0AA61E2-8352-4254-A45F-E59E92C3D8B4}" srcOrd="2" destOrd="0" parTransId="{5329C56B-7320-4E8B-80FF-28C1208CAF33}" sibTransId="{9D30A044-4781-4536-B2EE-07EA248CAF40}"/>
    <dgm:cxn modelId="{61C11A52-FA8C-4AE4-85AD-1C292E4F0AF2}" type="presOf" srcId="{CAA3D584-8E68-4F2E-8147-4851E14A3747}" destId="{7B9B7626-B415-46AE-9373-8D4E59798B8E}" srcOrd="0" destOrd="0" presId="urn:microsoft.com/office/officeart/2005/8/layout/orgChart1"/>
    <dgm:cxn modelId="{D4278A91-12A2-4FF2-A08E-B52B0EC686E6}" type="presOf" srcId="{CAA3D584-8E68-4F2E-8147-4851E14A3747}" destId="{369B8DCC-89AE-4981-8F88-9B93567F1416}" srcOrd="1" destOrd="0" presId="urn:microsoft.com/office/officeart/2005/8/layout/orgChart1"/>
    <dgm:cxn modelId="{B63FDFB4-1684-48A3-984F-FC6D1FAEB588}" type="presOf" srcId="{76DA6869-669A-4471-84BC-33B6025FB7E1}" destId="{C7FFC7F6-2B37-45CE-8071-28D4656DE10F}" srcOrd="1" destOrd="0" presId="urn:microsoft.com/office/officeart/2005/8/layout/orgChart1"/>
    <dgm:cxn modelId="{AB239487-3E8A-46FF-B892-25A8925EF1F1}" type="presOf" srcId="{6ED741E0-AC11-4A26-9654-632F04172A9D}" destId="{A78083C6-01FA-410A-954A-BA7E7D99921B}" srcOrd="0" destOrd="0" presId="urn:microsoft.com/office/officeart/2005/8/layout/orgChart1"/>
    <dgm:cxn modelId="{979505EF-AE85-45D8-9DAA-34FA17662A67}" type="presOf" srcId="{76DA6869-669A-4471-84BC-33B6025FB7E1}" destId="{1ACE5610-125B-4F8F-BB1D-86C0D3558F79}" srcOrd="0" destOrd="0" presId="urn:microsoft.com/office/officeart/2005/8/layout/orgChart1"/>
    <dgm:cxn modelId="{F9B13E68-40BA-4CBF-88B9-5D5E80DFAE2A}" srcId="{B180E949-020A-46C6-A172-582B46B75A26}" destId="{6AE4B74A-4802-4FCE-ABB0-3383E070163D}" srcOrd="1" destOrd="0" parTransId="{5C5DFA77-B340-4E4D-9F2C-8B12311F750D}" sibTransId="{590D4436-9E11-46D7-936C-347A36BDA519}"/>
    <dgm:cxn modelId="{96FDFAD3-427A-42D6-87C3-598AE752CD9C}" srcId="{B180E949-020A-46C6-A172-582B46B75A26}" destId="{9D183C71-F37A-4B56-AEA6-198850A5A004}" srcOrd="0" destOrd="0" parTransId="{783E5610-2888-4D4A-94E1-554AE9B2F584}" sibTransId="{D12E32B2-B72A-420D-921F-26BDEDD8465E}"/>
    <dgm:cxn modelId="{B512EBFA-5278-4B41-A630-7033BB09DE81}" type="presOf" srcId="{B180E949-020A-46C6-A172-582B46B75A26}" destId="{409C535C-8098-4B81-9109-B9507D60FE1B}" srcOrd="0" destOrd="0" presId="urn:microsoft.com/office/officeart/2005/8/layout/orgChart1"/>
    <dgm:cxn modelId="{B433B4F6-96CC-4605-B3F5-D2E8560A27EC}" type="presOf" srcId="{B0AA61E2-8352-4254-A45F-E59E92C3D8B4}" destId="{35252511-ACC0-4CE5-9190-B59D37685D98}" srcOrd="1" destOrd="0" presId="urn:microsoft.com/office/officeart/2005/8/layout/orgChart1"/>
    <dgm:cxn modelId="{93234085-249C-417F-92F9-13A9340D5FE8}" srcId="{7D50906D-C7E2-4978-A068-FD69144A2463}" destId="{839CBA6C-D827-44DC-B2FF-ED6969D7000D}" srcOrd="0" destOrd="0" parTransId="{9C280FD7-168A-49D1-8A89-AE5ADAAEF244}" sibTransId="{43D4785E-F0B0-40FC-8946-D93F6F2880A1}"/>
    <dgm:cxn modelId="{96633017-701F-47BD-B1B7-4F4418E81A9E}" type="presOf" srcId="{5329C56B-7320-4E8B-80FF-28C1208CAF33}" destId="{AEEEFB16-D265-43E8-84B0-D46EF67DCF77}" srcOrd="0" destOrd="0" presId="urn:microsoft.com/office/officeart/2005/8/layout/orgChart1"/>
    <dgm:cxn modelId="{C8BE0814-92F4-44C0-9E05-1B6E404A02D6}" type="presOf" srcId="{74225047-9B07-44ED-A932-ED21DE735EFA}" destId="{E70EDA6D-98B9-4A0A-ACC6-E23148C5F981}" srcOrd="0" destOrd="0" presId="urn:microsoft.com/office/officeart/2005/8/layout/orgChart1"/>
    <dgm:cxn modelId="{8FE6550C-8927-445A-9F2B-A96E0BCD5FA7}" type="presParOf" srcId="{3BACAD9E-E8F3-48DF-BCE8-CA1C40C1AD83}" destId="{EA2B74F7-8370-409A-9EF2-C3DD6CD9F15F}" srcOrd="0" destOrd="0" presId="urn:microsoft.com/office/officeart/2005/8/layout/orgChart1"/>
    <dgm:cxn modelId="{9AD30ADE-EB17-453D-BDA1-A395DCA87FC9}" type="presParOf" srcId="{EA2B74F7-8370-409A-9EF2-C3DD6CD9F15F}" destId="{3B964E6A-6983-4443-8ABB-509A1D066D4A}" srcOrd="0" destOrd="0" presId="urn:microsoft.com/office/officeart/2005/8/layout/orgChart1"/>
    <dgm:cxn modelId="{82E49C69-6B38-4D47-A71B-EDE10A618A17}" type="presParOf" srcId="{3B964E6A-6983-4443-8ABB-509A1D066D4A}" destId="{7A471ED9-B71C-47A0-9DB8-0E542C19DCB5}" srcOrd="0" destOrd="0" presId="urn:microsoft.com/office/officeart/2005/8/layout/orgChart1"/>
    <dgm:cxn modelId="{03F05E39-7CE2-43C4-B345-5A2D53A77FBA}" type="presParOf" srcId="{3B964E6A-6983-4443-8ABB-509A1D066D4A}" destId="{08FC4D43-7CC7-46FE-B1EB-34332FA96B61}" srcOrd="1" destOrd="0" presId="urn:microsoft.com/office/officeart/2005/8/layout/orgChart1"/>
    <dgm:cxn modelId="{0FC214E2-FE38-4826-BE23-687AE229CA6F}" type="presParOf" srcId="{EA2B74F7-8370-409A-9EF2-C3DD6CD9F15F}" destId="{D9E79D8F-5557-402E-868E-5ACEB06C6C42}" srcOrd="1" destOrd="0" presId="urn:microsoft.com/office/officeart/2005/8/layout/orgChart1"/>
    <dgm:cxn modelId="{D1CC67D3-15B6-4558-89BD-5CD6A9A70046}" type="presParOf" srcId="{D9E79D8F-5557-402E-868E-5ACEB06C6C42}" destId="{2D5546C3-A0A9-4718-8094-0F69BFF11FF9}" srcOrd="0" destOrd="0" presId="urn:microsoft.com/office/officeart/2005/8/layout/orgChart1"/>
    <dgm:cxn modelId="{2B4907D2-D20D-4A75-97E9-9B178303E113}" type="presParOf" srcId="{D9E79D8F-5557-402E-868E-5ACEB06C6C42}" destId="{A8D8B5C8-27DD-4015-B849-D6D2D2845A57}" srcOrd="1" destOrd="0" presId="urn:microsoft.com/office/officeart/2005/8/layout/orgChart1"/>
    <dgm:cxn modelId="{167DE694-091A-4FFD-94BA-72BAF395E41F}" type="presParOf" srcId="{A8D8B5C8-27DD-4015-B849-D6D2D2845A57}" destId="{76BFA212-0C46-417F-BA5C-902F24A2BEDB}" srcOrd="0" destOrd="0" presId="urn:microsoft.com/office/officeart/2005/8/layout/orgChart1"/>
    <dgm:cxn modelId="{8BCA0BC0-1D90-4A90-AB5C-8FBC3829BB3E}" type="presParOf" srcId="{76BFA212-0C46-417F-BA5C-902F24A2BEDB}" destId="{1ACE5610-125B-4F8F-BB1D-86C0D3558F79}" srcOrd="0" destOrd="0" presId="urn:microsoft.com/office/officeart/2005/8/layout/orgChart1"/>
    <dgm:cxn modelId="{0BF5539A-0AFC-43C3-9B7C-AB1D7B318B80}" type="presParOf" srcId="{76BFA212-0C46-417F-BA5C-902F24A2BEDB}" destId="{C7FFC7F6-2B37-45CE-8071-28D4656DE10F}" srcOrd="1" destOrd="0" presId="urn:microsoft.com/office/officeart/2005/8/layout/orgChart1"/>
    <dgm:cxn modelId="{9681D628-E2F2-4F05-A66C-24859129D3FB}" type="presParOf" srcId="{A8D8B5C8-27DD-4015-B849-D6D2D2845A57}" destId="{36C43EF4-28FA-4E87-A43E-4FD05DCE66B2}" srcOrd="1" destOrd="0" presId="urn:microsoft.com/office/officeart/2005/8/layout/orgChart1"/>
    <dgm:cxn modelId="{FFEBB647-92D1-458F-9395-E87C6525FA20}" type="presParOf" srcId="{A8D8B5C8-27DD-4015-B849-D6D2D2845A57}" destId="{C55DDD79-572B-406D-92C2-EDC4CD0DD572}" srcOrd="2" destOrd="0" presId="urn:microsoft.com/office/officeart/2005/8/layout/orgChart1"/>
    <dgm:cxn modelId="{2C9A5736-A1F6-4B1A-8126-F1C1FBA47FE1}" type="presParOf" srcId="{D9E79D8F-5557-402E-868E-5ACEB06C6C42}" destId="{3B1F503E-D4D4-4BF1-8EBF-301669B1D5D5}" srcOrd="2" destOrd="0" presId="urn:microsoft.com/office/officeart/2005/8/layout/orgChart1"/>
    <dgm:cxn modelId="{A64EFD8B-D4BE-4E6F-8965-7C7AF050F649}" type="presParOf" srcId="{D9E79D8F-5557-402E-868E-5ACEB06C6C42}" destId="{22E87B82-C0A1-49D5-AD79-F3605E440EDA}" srcOrd="3" destOrd="0" presId="urn:microsoft.com/office/officeart/2005/8/layout/orgChart1"/>
    <dgm:cxn modelId="{506553D8-2FA7-495E-B014-820EA00C2733}" type="presParOf" srcId="{22E87B82-C0A1-49D5-AD79-F3605E440EDA}" destId="{7BD6A7A0-1DF6-4548-8F91-B6D5AD2FA0A3}" srcOrd="0" destOrd="0" presId="urn:microsoft.com/office/officeart/2005/8/layout/orgChart1"/>
    <dgm:cxn modelId="{60C3C6B1-6633-488A-95BE-5C5D3B3197A2}" type="presParOf" srcId="{7BD6A7A0-1DF6-4548-8F91-B6D5AD2FA0A3}" destId="{409C535C-8098-4B81-9109-B9507D60FE1B}" srcOrd="0" destOrd="0" presId="urn:microsoft.com/office/officeart/2005/8/layout/orgChart1"/>
    <dgm:cxn modelId="{76A2FC54-31F4-480D-86A0-B0FF8955269D}" type="presParOf" srcId="{7BD6A7A0-1DF6-4548-8F91-B6D5AD2FA0A3}" destId="{22781B6F-C2EF-4589-842D-12EBB078C4CB}" srcOrd="1" destOrd="0" presId="urn:microsoft.com/office/officeart/2005/8/layout/orgChart1"/>
    <dgm:cxn modelId="{7A7FC27E-FD95-424E-AC86-9574990BB4A8}" type="presParOf" srcId="{22E87B82-C0A1-49D5-AD79-F3605E440EDA}" destId="{E9FD9060-F64C-445B-A9DD-B183D8CF396C}" srcOrd="1" destOrd="0" presId="urn:microsoft.com/office/officeart/2005/8/layout/orgChart1"/>
    <dgm:cxn modelId="{8BC1814B-E86C-4087-9E5F-31A6543718AB}" type="presParOf" srcId="{E9FD9060-F64C-445B-A9DD-B183D8CF396C}" destId="{59069B5F-0D84-4526-A354-88A9D7C2DA85}" srcOrd="0" destOrd="0" presId="urn:microsoft.com/office/officeart/2005/8/layout/orgChart1"/>
    <dgm:cxn modelId="{48E6A4AB-232D-460D-9FF9-A73F99BE8081}" type="presParOf" srcId="{E9FD9060-F64C-445B-A9DD-B183D8CF396C}" destId="{E50555AC-9855-484B-BC49-AB18F7927B40}" srcOrd="1" destOrd="0" presId="urn:microsoft.com/office/officeart/2005/8/layout/orgChart1"/>
    <dgm:cxn modelId="{A5E6B69E-B94E-4B1C-B04B-6C565ABF0183}" type="presParOf" srcId="{E50555AC-9855-484B-BC49-AB18F7927B40}" destId="{46EA5EF8-4BDE-4725-A4DC-0FEBA3442A6F}" srcOrd="0" destOrd="0" presId="urn:microsoft.com/office/officeart/2005/8/layout/orgChart1"/>
    <dgm:cxn modelId="{A5F3070C-2583-4BE5-9BF2-92BAE62177CF}" type="presParOf" srcId="{46EA5EF8-4BDE-4725-A4DC-0FEBA3442A6F}" destId="{F2599A14-E3AA-4266-BFE1-8AAA77F5EF7B}" srcOrd="0" destOrd="0" presId="urn:microsoft.com/office/officeart/2005/8/layout/orgChart1"/>
    <dgm:cxn modelId="{3A2BAE59-6B8E-4C8E-9532-71CF44E5848A}" type="presParOf" srcId="{46EA5EF8-4BDE-4725-A4DC-0FEBA3442A6F}" destId="{2DE84C0F-F56F-4E4F-890E-26602BFD65A7}" srcOrd="1" destOrd="0" presId="urn:microsoft.com/office/officeart/2005/8/layout/orgChart1"/>
    <dgm:cxn modelId="{5F462F06-4FE0-43FD-BE95-2F2A108DB2FC}" type="presParOf" srcId="{E50555AC-9855-484B-BC49-AB18F7927B40}" destId="{3F2FFC73-1BBE-49F9-9444-0C76845AAB74}" srcOrd="1" destOrd="0" presId="urn:microsoft.com/office/officeart/2005/8/layout/orgChart1"/>
    <dgm:cxn modelId="{4F0CB39C-C8C0-4595-B49A-3EC8E128E8D5}" type="presParOf" srcId="{E50555AC-9855-484B-BC49-AB18F7927B40}" destId="{09369726-8D95-4A9D-9CD4-DDB57869081C}" srcOrd="2" destOrd="0" presId="urn:microsoft.com/office/officeart/2005/8/layout/orgChart1"/>
    <dgm:cxn modelId="{6F36E637-F3BD-4679-B1F1-395C797DFB90}" type="presParOf" srcId="{E9FD9060-F64C-445B-A9DD-B183D8CF396C}" destId="{234C24DC-4A68-4D74-9E63-4F747723F888}" srcOrd="2" destOrd="0" presId="urn:microsoft.com/office/officeart/2005/8/layout/orgChart1"/>
    <dgm:cxn modelId="{6211FEF9-0356-4526-8B80-9E54C80848DB}" type="presParOf" srcId="{E9FD9060-F64C-445B-A9DD-B183D8CF396C}" destId="{EABFC374-E9D0-4CBD-A92A-3E6DF3B710B8}" srcOrd="3" destOrd="0" presId="urn:microsoft.com/office/officeart/2005/8/layout/orgChart1"/>
    <dgm:cxn modelId="{35A02AD6-6326-40E8-8FF5-CA56ACF1E230}" type="presParOf" srcId="{EABFC374-E9D0-4CBD-A92A-3E6DF3B710B8}" destId="{05546886-040B-4A1C-BB82-05FC415C5495}" srcOrd="0" destOrd="0" presId="urn:microsoft.com/office/officeart/2005/8/layout/orgChart1"/>
    <dgm:cxn modelId="{BE821E50-EC54-4ECD-B330-0148774AB83F}" type="presParOf" srcId="{05546886-040B-4A1C-BB82-05FC415C5495}" destId="{15171FB1-BAB9-4C6C-9092-C4303EA5305A}" srcOrd="0" destOrd="0" presId="urn:microsoft.com/office/officeart/2005/8/layout/orgChart1"/>
    <dgm:cxn modelId="{A1772636-B5EF-4EB9-9A74-252A661EEAF2}" type="presParOf" srcId="{05546886-040B-4A1C-BB82-05FC415C5495}" destId="{ACF0FDDC-3510-49B4-A1A0-E98736BE4CC1}" srcOrd="1" destOrd="0" presId="urn:microsoft.com/office/officeart/2005/8/layout/orgChart1"/>
    <dgm:cxn modelId="{3141CCDE-506D-44E9-89EF-05B1EF0597B1}" type="presParOf" srcId="{EABFC374-E9D0-4CBD-A92A-3E6DF3B710B8}" destId="{64E1526E-EAC3-4A59-AE02-799C9AE62D03}" srcOrd="1" destOrd="0" presId="urn:microsoft.com/office/officeart/2005/8/layout/orgChart1"/>
    <dgm:cxn modelId="{CA2F4AD4-A997-4548-AEC9-456FE0FA5303}" type="presParOf" srcId="{EABFC374-E9D0-4CBD-A92A-3E6DF3B710B8}" destId="{DC37F4D5-3A1D-4B54-9C74-DC52CA84EFD3}" srcOrd="2" destOrd="0" presId="urn:microsoft.com/office/officeart/2005/8/layout/orgChart1"/>
    <dgm:cxn modelId="{D7A0EA66-8001-4E98-92B9-9387EFB6A48F}" type="presParOf" srcId="{E9FD9060-F64C-445B-A9DD-B183D8CF396C}" destId="{AEEEFB16-D265-43E8-84B0-D46EF67DCF77}" srcOrd="4" destOrd="0" presId="urn:microsoft.com/office/officeart/2005/8/layout/orgChart1"/>
    <dgm:cxn modelId="{5614FE9E-ADD8-437C-A031-367AE4576206}" type="presParOf" srcId="{E9FD9060-F64C-445B-A9DD-B183D8CF396C}" destId="{1E25B619-3516-4567-9E51-A1F0B673FC90}" srcOrd="5" destOrd="0" presId="urn:microsoft.com/office/officeart/2005/8/layout/orgChart1"/>
    <dgm:cxn modelId="{AB407E2E-66F4-41C6-A54B-49267C27C503}" type="presParOf" srcId="{1E25B619-3516-4567-9E51-A1F0B673FC90}" destId="{98CA992D-541A-4504-89DA-7B3D07C4A259}" srcOrd="0" destOrd="0" presId="urn:microsoft.com/office/officeart/2005/8/layout/orgChart1"/>
    <dgm:cxn modelId="{0E68BC04-EDA8-4C3F-9CB4-837B8AA034D7}" type="presParOf" srcId="{98CA992D-541A-4504-89DA-7B3D07C4A259}" destId="{6FC2052E-9F41-4BE8-94EA-55488EC106EF}" srcOrd="0" destOrd="0" presId="urn:microsoft.com/office/officeart/2005/8/layout/orgChart1"/>
    <dgm:cxn modelId="{AFCA4675-896A-4D72-847F-185187D3172D}" type="presParOf" srcId="{98CA992D-541A-4504-89DA-7B3D07C4A259}" destId="{35252511-ACC0-4CE5-9190-B59D37685D98}" srcOrd="1" destOrd="0" presId="urn:microsoft.com/office/officeart/2005/8/layout/orgChart1"/>
    <dgm:cxn modelId="{3FE038DE-9692-4831-86A0-202F4BBC6B8E}" type="presParOf" srcId="{1E25B619-3516-4567-9E51-A1F0B673FC90}" destId="{239A57AA-402D-437A-B5E4-0635C9EB579A}" srcOrd="1" destOrd="0" presId="urn:microsoft.com/office/officeart/2005/8/layout/orgChart1"/>
    <dgm:cxn modelId="{A5592825-624A-4C1A-8674-4E6BE4C8D990}" type="presParOf" srcId="{1E25B619-3516-4567-9E51-A1F0B673FC90}" destId="{D17B881E-7804-4ADF-9E76-FF893EE6FB4A}" srcOrd="2" destOrd="0" presId="urn:microsoft.com/office/officeart/2005/8/layout/orgChart1"/>
    <dgm:cxn modelId="{52BE165B-7E46-4AC5-860E-1881CC09653B}" type="presParOf" srcId="{E9FD9060-F64C-445B-A9DD-B183D8CF396C}" destId="{29F8CB2D-0CA7-49F9-AAD5-29A5DD8898E8}" srcOrd="6" destOrd="0" presId="urn:microsoft.com/office/officeart/2005/8/layout/orgChart1"/>
    <dgm:cxn modelId="{E864CF8E-3A0F-49F1-947A-4AA40103D458}" type="presParOf" srcId="{E9FD9060-F64C-445B-A9DD-B183D8CF396C}" destId="{7E02643D-BF21-4CAF-AB52-B2027DFA7D93}" srcOrd="7" destOrd="0" presId="urn:microsoft.com/office/officeart/2005/8/layout/orgChart1"/>
    <dgm:cxn modelId="{C7261464-61BB-4B6D-BA87-3E173915C0FB}" type="presParOf" srcId="{7E02643D-BF21-4CAF-AB52-B2027DFA7D93}" destId="{51542373-E719-4A0C-A375-79E9502D2A02}" srcOrd="0" destOrd="0" presId="urn:microsoft.com/office/officeart/2005/8/layout/orgChart1"/>
    <dgm:cxn modelId="{394E28CE-552E-4C35-8324-FC6FBAF7A70C}" type="presParOf" srcId="{51542373-E719-4A0C-A375-79E9502D2A02}" destId="{E70EDA6D-98B9-4A0A-ACC6-E23148C5F981}" srcOrd="0" destOrd="0" presId="urn:microsoft.com/office/officeart/2005/8/layout/orgChart1"/>
    <dgm:cxn modelId="{106F65CD-CBBE-4260-81B7-4AD4583B7620}" type="presParOf" srcId="{51542373-E719-4A0C-A375-79E9502D2A02}" destId="{617D3487-FC1F-4967-A486-10F9EE3272B5}" srcOrd="1" destOrd="0" presId="urn:microsoft.com/office/officeart/2005/8/layout/orgChart1"/>
    <dgm:cxn modelId="{18DE2AD3-65CA-4982-8CF1-B49E68135416}" type="presParOf" srcId="{7E02643D-BF21-4CAF-AB52-B2027DFA7D93}" destId="{6677EBDC-7572-449F-A855-DA08C49656DA}" srcOrd="1" destOrd="0" presId="urn:microsoft.com/office/officeart/2005/8/layout/orgChart1"/>
    <dgm:cxn modelId="{4091E693-F29B-41E9-A536-AE7659C31F53}" type="presParOf" srcId="{7E02643D-BF21-4CAF-AB52-B2027DFA7D93}" destId="{7FD9CAD1-067D-441B-836E-F56553C86BA1}" srcOrd="2" destOrd="0" presId="urn:microsoft.com/office/officeart/2005/8/layout/orgChart1"/>
    <dgm:cxn modelId="{98F179AB-A477-4243-9F0B-DCE3D4C88285}" type="presParOf" srcId="{E9FD9060-F64C-445B-A9DD-B183D8CF396C}" destId="{A78083C6-01FA-410A-954A-BA7E7D99921B}" srcOrd="8" destOrd="0" presId="urn:microsoft.com/office/officeart/2005/8/layout/orgChart1"/>
    <dgm:cxn modelId="{22ED00FC-7C19-4EEC-AC98-E85A5FE3900F}" type="presParOf" srcId="{E9FD9060-F64C-445B-A9DD-B183D8CF396C}" destId="{647F4055-0482-4F58-AF00-45406D34D8E8}" srcOrd="9" destOrd="0" presId="urn:microsoft.com/office/officeart/2005/8/layout/orgChart1"/>
    <dgm:cxn modelId="{B22387E5-929F-4F06-8F23-71134B0AD18D}" type="presParOf" srcId="{647F4055-0482-4F58-AF00-45406D34D8E8}" destId="{3BED9B71-694D-4D58-B884-74F0C29FC685}" srcOrd="0" destOrd="0" presId="urn:microsoft.com/office/officeart/2005/8/layout/orgChart1"/>
    <dgm:cxn modelId="{84575B39-0EB6-4171-A4BF-DBD3D7B37A19}" type="presParOf" srcId="{3BED9B71-694D-4D58-B884-74F0C29FC685}" destId="{7B9B7626-B415-46AE-9373-8D4E59798B8E}" srcOrd="0" destOrd="0" presId="urn:microsoft.com/office/officeart/2005/8/layout/orgChart1"/>
    <dgm:cxn modelId="{F2CD3253-23B7-4F7A-9880-FB42D464BDC7}" type="presParOf" srcId="{3BED9B71-694D-4D58-B884-74F0C29FC685}" destId="{369B8DCC-89AE-4981-8F88-9B93567F1416}" srcOrd="1" destOrd="0" presId="urn:microsoft.com/office/officeart/2005/8/layout/orgChart1"/>
    <dgm:cxn modelId="{8667722A-0E34-401F-B6F3-3211E19A577C}" type="presParOf" srcId="{647F4055-0482-4F58-AF00-45406D34D8E8}" destId="{384BF9F8-CFCC-4317-8CCD-9EFACDE3F277}" srcOrd="1" destOrd="0" presId="urn:microsoft.com/office/officeart/2005/8/layout/orgChart1"/>
    <dgm:cxn modelId="{52DEEDFC-D60B-4890-8B8B-F4FB7C0611C2}" type="presParOf" srcId="{647F4055-0482-4F58-AF00-45406D34D8E8}" destId="{3F9B0D17-DB86-414F-9C58-D1E961DABEEE}" srcOrd="2" destOrd="0" presId="urn:microsoft.com/office/officeart/2005/8/layout/orgChart1"/>
    <dgm:cxn modelId="{BC42711C-75D4-4696-9997-759DB067B594}" type="presParOf" srcId="{22E87B82-C0A1-49D5-AD79-F3605E440EDA}" destId="{A859CC73-28E0-4F03-AB67-023A4F9005B7}" srcOrd="2" destOrd="0" presId="urn:microsoft.com/office/officeart/2005/8/layout/orgChart1"/>
    <dgm:cxn modelId="{B48762A0-1B79-490F-AEA7-1C8541FBB052}" type="presParOf" srcId="{EA2B74F7-8370-409A-9EF2-C3DD6CD9F15F}" destId="{49EA39EE-4ECF-4BEE-9676-EA05859E8A7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7DEAFE8D-1A43-40C4-9B3C-B0AE17BCC660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B5B4E7C1-EF12-4C74-B22F-C8D1194C6967}">
      <dgm:prSet phldrT="[Text]"/>
      <dgm:spPr/>
      <dgm:t>
        <a:bodyPr/>
        <a:lstStyle/>
        <a:p>
          <a:r>
            <a:rPr lang="en-US" dirty="0" smtClean="0"/>
            <a:t>Prior controls</a:t>
          </a:r>
          <a:endParaRPr lang="en-IE" dirty="0"/>
        </a:p>
      </dgm:t>
    </dgm:pt>
    <dgm:pt modelId="{2F055B9F-B0CC-4CD8-8F1A-B528F4AE04E5}" type="parTrans" cxnId="{3155D680-7453-466D-BDDA-29553213A849}">
      <dgm:prSet/>
      <dgm:spPr/>
      <dgm:t>
        <a:bodyPr/>
        <a:lstStyle/>
        <a:p>
          <a:endParaRPr lang="en-IE"/>
        </a:p>
      </dgm:t>
    </dgm:pt>
    <dgm:pt modelId="{A59E3AB8-0BC5-4F56-A478-D1DD3C7F2E67}" type="sibTrans" cxnId="{3155D680-7453-466D-BDDA-29553213A849}">
      <dgm:prSet/>
      <dgm:spPr/>
      <dgm:t>
        <a:bodyPr/>
        <a:lstStyle/>
        <a:p>
          <a:endParaRPr lang="en-IE" dirty="0"/>
        </a:p>
      </dgm:t>
    </dgm:pt>
    <dgm:pt modelId="{3A20CCD5-AB02-462C-91B6-F6203FCC6C78}">
      <dgm:prSet phldrT="[Text]"/>
      <dgm:spPr/>
      <dgm:t>
        <a:bodyPr/>
        <a:lstStyle/>
        <a:p>
          <a:r>
            <a:rPr lang="en-US" dirty="0" smtClean="0"/>
            <a:t>Outcomes</a:t>
          </a:r>
          <a:endParaRPr lang="en-IE" dirty="0"/>
        </a:p>
      </dgm:t>
    </dgm:pt>
    <dgm:pt modelId="{6543EEA3-FCB9-48EF-9FBE-6EB9F26D436E}" type="parTrans" cxnId="{A3CD180E-62EE-479F-B89B-64504102C93A}">
      <dgm:prSet/>
      <dgm:spPr/>
      <dgm:t>
        <a:bodyPr/>
        <a:lstStyle/>
        <a:p>
          <a:endParaRPr lang="en-IE"/>
        </a:p>
      </dgm:t>
    </dgm:pt>
    <dgm:pt modelId="{ABC3FFA3-437B-40D1-A8B0-1450177FC12A}" type="sibTrans" cxnId="{A3CD180E-62EE-479F-B89B-64504102C93A}">
      <dgm:prSet/>
      <dgm:spPr/>
      <dgm:t>
        <a:bodyPr/>
        <a:lstStyle/>
        <a:p>
          <a:endParaRPr lang="en-IE" dirty="0"/>
        </a:p>
      </dgm:t>
    </dgm:pt>
    <dgm:pt modelId="{DC405E70-55DE-4EE0-A9BA-42F92498EF19}">
      <dgm:prSet phldrT="[Text]"/>
      <dgm:spPr/>
      <dgm:t>
        <a:bodyPr/>
        <a:lstStyle/>
        <a:p>
          <a:r>
            <a:rPr lang="en-US" dirty="0" smtClean="0"/>
            <a:t>Measures taken</a:t>
          </a:r>
          <a:endParaRPr lang="en-IE" dirty="0"/>
        </a:p>
      </dgm:t>
    </dgm:pt>
    <dgm:pt modelId="{1DE1CB9A-3919-45AF-8A07-7370C4D867DC}" type="parTrans" cxnId="{F31FEA6A-B56A-4C4F-BE01-EA756046B5B5}">
      <dgm:prSet/>
      <dgm:spPr/>
      <dgm:t>
        <a:bodyPr/>
        <a:lstStyle/>
        <a:p>
          <a:endParaRPr lang="en-IE"/>
        </a:p>
      </dgm:t>
    </dgm:pt>
    <dgm:pt modelId="{92A26799-6B07-4040-8E3B-B5BC3A1CBFCB}" type="sibTrans" cxnId="{F31FEA6A-B56A-4C4F-BE01-EA756046B5B5}">
      <dgm:prSet/>
      <dgm:spPr/>
      <dgm:t>
        <a:bodyPr/>
        <a:lstStyle/>
        <a:p>
          <a:endParaRPr lang="en-IE" dirty="0"/>
        </a:p>
      </dgm:t>
    </dgm:pt>
    <dgm:pt modelId="{510B67B5-8329-41BB-A4BD-D13B74B5E21B}" type="pres">
      <dgm:prSet presAssocID="{7DEAFE8D-1A43-40C4-9B3C-B0AE17BCC660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IE"/>
        </a:p>
      </dgm:t>
    </dgm:pt>
    <dgm:pt modelId="{F88785E6-3117-4C5A-9604-347E35C00DD9}" type="pres">
      <dgm:prSet presAssocID="{B5B4E7C1-EF12-4C74-B22F-C8D1194C6967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BF699069-03DD-473E-BA7B-5D5D5FD252F0}" type="pres">
      <dgm:prSet presAssocID="{A59E3AB8-0BC5-4F56-A478-D1DD3C7F2E67}" presName="sibTrans" presStyleLbl="sibTrans2D1" presStyleIdx="0" presStyleCnt="3"/>
      <dgm:spPr/>
      <dgm:t>
        <a:bodyPr/>
        <a:lstStyle/>
        <a:p>
          <a:endParaRPr lang="en-IE"/>
        </a:p>
      </dgm:t>
    </dgm:pt>
    <dgm:pt modelId="{D193218E-1320-4B0E-A9EC-3818E618C093}" type="pres">
      <dgm:prSet presAssocID="{A59E3AB8-0BC5-4F56-A478-D1DD3C7F2E67}" presName="connectorText" presStyleLbl="sibTrans2D1" presStyleIdx="0" presStyleCnt="3"/>
      <dgm:spPr/>
      <dgm:t>
        <a:bodyPr/>
        <a:lstStyle/>
        <a:p>
          <a:endParaRPr lang="en-IE"/>
        </a:p>
      </dgm:t>
    </dgm:pt>
    <dgm:pt modelId="{753DC375-B322-4A6F-8B0E-963F31399750}" type="pres">
      <dgm:prSet presAssocID="{3A20CCD5-AB02-462C-91B6-F6203FCC6C78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415D0764-ABCF-4502-A661-3D5B2F67E2E9}" type="pres">
      <dgm:prSet presAssocID="{ABC3FFA3-437B-40D1-A8B0-1450177FC12A}" presName="sibTrans" presStyleLbl="sibTrans2D1" presStyleIdx="1" presStyleCnt="3"/>
      <dgm:spPr/>
      <dgm:t>
        <a:bodyPr/>
        <a:lstStyle/>
        <a:p>
          <a:endParaRPr lang="en-IE"/>
        </a:p>
      </dgm:t>
    </dgm:pt>
    <dgm:pt modelId="{36775ECD-63B7-43DC-90BC-373B487A7DF1}" type="pres">
      <dgm:prSet presAssocID="{ABC3FFA3-437B-40D1-A8B0-1450177FC12A}" presName="connectorText" presStyleLbl="sibTrans2D1" presStyleIdx="1" presStyleCnt="3"/>
      <dgm:spPr/>
      <dgm:t>
        <a:bodyPr/>
        <a:lstStyle/>
        <a:p>
          <a:endParaRPr lang="en-IE"/>
        </a:p>
      </dgm:t>
    </dgm:pt>
    <dgm:pt modelId="{5B5D0610-A36D-481D-9975-0B0AC484A95B}" type="pres">
      <dgm:prSet presAssocID="{DC405E70-55DE-4EE0-A9BA-42F92498EF19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E9573B79-6C3B-49D4-9AAF-E50EA47A0CD9}" type="pres">
      <dgm:prSet presAssocID="{92A26799-6B07-4040-8E3B-B5BC3A1CBFCB}" presName="sibTrans" presStyleLbl="sibTrans2D1" presStyleIdx="2" presStyleCnt="3"/>
      <dgm:spPr/>
      <dgm:t>
        <a:bodyPr/>
        <a:lstStyle/>
        <a:p>
          <a:endParaRPr lang="en-IE"/>
        </a:p>
      </dgm:t>
    </dgm:pt>
    <dgm:pt modelId="{AE2680E5-DB49-4E49-AECC-D570D989109D}" type="pres">
      <dgm:prSet presAssocID="{92A26799-6B07-4040-8E3B-B5BC3A1CBFCB}" presName="connectorText" presStyleLbl="sibTrans2D1" presStyleIdx="2" presStyleCnt="3"/>
      <dgm:spPr/>
      <dgm:t>
        <a:bodyPr/>
        <a:lstStyle/>
        <a:p>
          <a:endParaRPr lang="en-IE"/>
        </a:p>
      </dgm:t>
    </dgm:pt>
  </dgm:ptLst>
  <dgm:cxnLst>
    <dgm:cxn modelId="{F31FEA6A-B56A-4C4F-BE01-EA756046B5B5}" srcId="{7DEAFE8D-1A43-40C4-9B3C-B0AE17BCC660}" destId="{DC405E70-55DE-4EE0-A9BA-42F92498EF19}" srcOrd="2" destOrd="0" parTransId="{1DE1CB9A-3919-45AF-8A07-7370C4D867DC}" sibTransId="{92A26799-6B07-4040-8E3B-B5BC3A1CBFCB}"/>
    <dgm:cxn modelId="{AA1CA2FF-F02F-41B2-BFE5-3F7976E0CF1E}" type="presOf" srcId="{A59E3AB8-0BC5-4F56-A478-D1DD3C7F2E67}" destId="{D193218E-1320-4B0E-A9EC-3818E618C093}" srcOrd="1" destOrd="0" presId="urn:microsoft.com/office/officeart/2005/8/layout/cycle2"/>
    <dgm:cxn modelId="{588256F3-42B8-4149-B9E0-C1CF73644143}" type="presOf" srcId="{ABC3FFA3-437B-40D1-A8B0-1450177FC12A}" destId="{36775ECD-63B7-43DC-90BC-373B487A7DF1}" srcOrd="1" destOrd="0" presId="urn:microsoft.com/office/officeart/2005/8/layout/cycle2"/>
    <dgm:cxn modelId="{404D9834-91AC-4443-8433-366C5BA25DA0}" type="presOf" srcId="{92A26799-6B07-4040-8E3B-B5BC3A1CBFCB}" destId="{E9573B79-6C3B-49D4-9AAF-E50EA47A0CD9}" srcOrd="0" destOrd="0" presId="urn:microsoft.com/office/officeart/2005/8/layout/cycle2"/>
    <dgm:cxn modelId="{A5A1932A-8E89-4E99-B0A5-5BE9D7A4492D}" type="presOf" srcId="{DC405E70-55DE-4EE0-A9BA-42F92498EF19}" destId="{5B5D0610-A36D-481D-9975-0B0AC484A95B}" srcOrd="0" destOrd="0" presId="urn:microsoft.com/office/officeart/2005/8/layout/cycle2"/>
    <dgm:cxn modelId="{8E1C4DA5-8F65-4D8A-84B6-98FE5186A553}" type="presOf" srcId="{ABC3FFA3-437B-40D1-A8B0-1450177FC12A}" destId="{415D0764-ABCF-4502-A661-3D5B2F67E2E9}" srcOrd="0" destOrd="0" presId="urn:microsoft.com/office/officeart/2005/8/layout/cycle2"/>
    <dgm:cxn modelId="{00FAD993-D8AA-4EE7-8130-B601F7FDC19A}" type="presOf" srcId="{B5B4E7C1-EF12-4C74-B22F-C8D1194C6967}" destId="{F88785E6-3117-4C5A-9604-347E35C00DD9}" srcOrd="0" destOrd="0" presId="urn:microsoft.com/office/officeart/2005/8/layout/cycle2"/>
    <dgm:cxn modelId="{D3EEE4BE-33B6-4730-B525-63A2872C899D}" type="presOf" srcId="{7DEAFE8D-1A43-40C4-9B3C-B0AE17BCC660}" destId="{510B67B5-8329-41BB-A4BD-D13B74B5E21B}" srcOrd="0" destOrd="0" presId="urn:microsoft.com/office/officeart/2005/8/layout/cycle2"/>
    <dgm:cxn modelId="{3155D680-7453-466D-BDDA-29553213A849}" srcId="{7DEAFE8D-1A43-40C4-9B3C-B0AE17BCC660}" destId="{B5B4E7C1-EF12-4C74-B22F-C8D1194C6967}" srcOrd="0" destOrd="0" parTransId="{2F055B9F-B0CC-4CD8-8F1A-B528F4AE04E5}" sibTransId="{A59E3AB8-0BC5-4F56-A478-D1DD3C7F2E67}"/>
    <dgm:cxn modelId="{A3CD180E-62EE-479F-B89B-64504102C93A}" srcId="{7DEAFE8D-1A43-40C4-9B3C-B0AE17BCC660}" destId="{3A20CCD5-AB02-462C-91B6-F6203FCC6C78}" srcOrd="1" destOrd="0" parTransId="{6543EEA3-FCB9-48EF-9FBE-6EB9F26D436E}" sibTransId="{ABC3FFA3-437B-40D1-A8B0-1450177FC12A}"/>
    <dgm:cxn modelId="{FA70C183-D5D3-4F80-8CE6-D2AF81FF3EDD}" type="presOf" srcId="{A59E3AB8-0BC5-4F56-A478-D1DD3C7F2E67}" destId="{BF699069-03DD-473E-BA7B-5D5D5FD252F0}" srcOrd="0" destOrd="0" presId="urn:microsoft.com/office/officeart/2005/8/layout/cycle2"/>
    <dgm:cxn modelId="{9FDCCEC9-9CB3-4B13-B2CF-FB68D41C123E}" type="presOf" srcId="{3A20CCD5-AB02-462C-91B6-F6203FCC6C78}" destId="{753DC375-B322-4A6F-8B0E-963F31399750}" srcOrd="0" destOrd="0" presId="urn:microsoft.com/office/officeart/2005/8/layout/cycle2"/>
    <dgm:cxn modelId="{24425EFE-49BE-42A7-BD1F-11C2A73F465E}" type="presOf" srcId="{92A26799-6B07-4040-8E3B-B5BC3A1CBFCB}" destId="{AE2680E5-DB49-4E49-AECC-D570D989109D}" srcOrd="1" destOrd="0" presId="urn:microsoft.com/office/officeart/2005/8/layout/cycle2"/>
    <dgm:cxn modelId="{658E5C58-064B-4B07-A072-7699890F0E95}" type="presParOf" srcId="{510B67B5-8329-41BB-A4BD-D13B74B5E21B}" destId="{F88785E6-3117-4C5A-9604-347E35C00DD9}" srcOrd="0" destOrd="0" presId="urn:microsoft.com/office/officeart/2005/8/layout/cycle2"/>
    <dgm:cxn modelId="{DAA36D9B-74A9-4AB4-A46E-8F1556CAA5CB}" type="presParOf" srcId="{510B67B5-8329-41BB-A4BD-D13B74B5E21B}" destId="{BF699069-03DD-473E-BA7B-5D5D5FD252F0}" srcOrd="1" destOrd="0" presId="urn:microsoft.com/office/officeart/2005/8/layout/cycle2"/>
    <dgm:cxn modelId="{A99542FB-46CF-4659-A61C-4405A3B1374B}" type="presParOf" srcId="{BF699069-03DD-473E-BA7B-5D5D5FD252F0}" destId="{D193218E-1320-4B0E-A9EC-3818E618C093}" srcOrd="0" destOrd="0" presId="urn:microsoft.com/office/officeart/2005/8/layout/cycle2"/>
    <dgm:cxn modelId="{F5C72A4B-7777-4B90-9FB3-042F3053D2DF}" type="presParOf" srcId="{510B67B5-8329-41BB-A4BD-D13B74B5E21B}" destId="{753DC375-B322-4A6F-8B0E-963F31399750}" srcOrd="2" destOrd="0" presId="urn:microsoft.com/office/officeart/2005/8/layout/cycle2"/>
    <dgm:cxn modelId="{1F2FE8F2-6C62-478E-908C-1E3C4CB58EC4}" type="presParOf" srcId="{510B67B5-8329-41BB-A4BD-D13B74B5E21B}" destId="{415D0764-ABCF-4502-A661-3D5B2F67E2E9}" srcOrd="3" destOrd="0" presId="urn:microsoft.com/office/officeart/2005/8/layout/cycle2"/>
    <dgm:cxn modelId="{AB6FEAD2-92CE-474D-AEF7-195594F97A7C}" type="presParOf" srcId="{415D0764-ABCF-4502-A661-3D5B2F67E2E9}" destId="{36775ECD-63B7-43DC-90BC-373B487A7DF1}" srcOrd="0" destOrd="0" presId="urn:microsoft.com/office/officeart/2005/8/layout/cycle2"/>
    <dgm:cxn modelId="{6445701C-D62F-41D4-A408-A0AFEBC7C2B7}" type="presParOf" srcId="{510B67B5-8329-41BB-A4BD-D13B74B5E21B}" destId="{5B5D0610-A36D-481D-9975-0B0AC484A95B}" srcOrd="4" destOrd="0" presId="urn:microsoft.com/office/officeart/2005/8/layout/cycle2"/>
    <dgm:cxn modelId="{C038B4A3-C242-4493-A138-E8CD12362231}" type="presParOf" srcId="{510B67B5-8329-41BB-A4BD-D13B74B5E21B}" destId="{E9573B79-6C3B-49D4-9AAF-E50EA47A0CD9}" srcOrd="5" destOrd="0" presId="urn:microsoft.com/office/officeart/2005/8/layout/cycle2"/>
    <dgm:cxn modelId="{712E85F7-DC5D-4CC6-AABC-1164F653C022}" type="presParOf" srcId="{E9573B79-6C3B-49D4-9AAF-E50EA47A0CD9}" destId="{AE2680E5-DB49-4E49-AECC-D570D989109D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D50906D-C7E2-4978-A068-FD69144A2463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IE"/>
        </a:p>
      </dgm:t>
    </dgm:pt>
    <dgm:pt modelId="{839CBA6C-D827-44DC-B2FF-ED6969D7000D}">
      <dgm:prSet phldrT="[Text]" custT="1"/>
      <dgm:spPr>
        <a:xfrm>
          <a:off x="3772371" y="1224"/>
          <a:ext cx="1066045" cy="533022"/>
        </a:xfrm>
      </dgm:spPr>
      <dgm:t>
        <a:bodyPr/>
        <a:lstStyle/>
        <a:p>
          <a:r>
            <a:rPr lang="en-IE" sz="2100" b="1" dirty="0" smtClean="0">
              <a:latin typeface="Calibri" panose="020F0502020204030204"/>
              <a:ea typeface="+mn-ea"/>
              <a:cs typeface="+mn-cs"/>
            </a:rPr>
            <a:t>Pre</a:t>
          </a:r>
          <a:r>
            <a:rPr lang="en-IE" sz="1900" b="1" dirty="0" smtClean="0">
              <a:latin typeface="Calibri" panose="020F0502020204030204"/>
              <a:ea typeface="+mn-ea"/>
              <a:cs typeface="+mn-cs"/>
            </a:rPr>
            <a:t> </a:t>
          </a:r>
          <a:r>
            <a:rPr lang="en-IE" sz="2100" b="1" dirty="0" smtClean="0">
              <a:latin typeface="Calibri" panose="020F0502020204030204"/>
              <a:ea typeface="+mn-ea"/>
              <a:cs typeface="+mn-cs"/>
            </a:rPr>
            <a:t>event</a:t>
          </a:r>
          <a:endParaRPr lang="en-IE" sz="2100" b="1" dirty="0">
            <a:latin typeface="Calibri" panose="020F0502020204030204"/>
            <a:ea typeface="+mn-ea"/>
            <a:cs typeface="+mn-cs"/>
          </a:endParaRPr>
        </a:p>
      </dgm:t>
    </dgm:pt>
    <dgm:pt modelId="{9C280FD7-168A-49D1-8A89-AE5ADAAEF244}" type="parTrans" cxnId="{93234085-249C-417F-92F9-13A9340D5FE8}">
      <dgm:prSet/>
      <dgm:spPr/>
      <dgm:t>
        <a:bodyPr/>
        <a:lstStyle/>
        <a:p>
          <a:endParaRPr lang="en-IE"/>
        </a:p>
      </dgm:t>
    </dgm:pt>
    <dgm:pt modelId="{43D4785E-F0B0-40FC-8946-D93F6F2880A1}" type="sibTrans" cxnId="{93234085-249C-417F-92F9-13A9340D5FE8}">
      <dgm:prSet/>
      <dgm:spPr/>
      <dgm:t>
        <a:bodyPr/>
        <a:lstStyle/>
        <a:p>
          <a:endParaRPr lang="en-IE"/>
        </a:p>
      </dgm:t>
    </dgm:pt>
    <dgm:pt modelId="{76DA6869-669A-4471-84BC-33B6025FB7E1}">
      <dgm:prSet phldrT="[Text]"/>
      <dgm:spPr>
        <a:xfrm>
          <a:off x="3127414" y="758116"/>
          <a:ext cx="1066045" cy="533022"/>
        </a:xfrm>
      </dgm:spPr>
      <dgm:t>
        <a:bodyPr/>
        <a:lstStyle/>
        <a:p>
          <a:r>
            <a:rPr lang="en-US" b="1" i="1" dirty="0" smtClean="0">
              <a:solidFill>
                <a:srgbClr val="BC5090"/>
              </a:solidFill>
              <a:latin typeface="Calibri" panose="020F0502020204030204"/>
              <a:ea typeface="+mn-ea"/>
              <a:cs typeface="+mn-cs"/>
            </a:rPr>
            <a:t>“occupies a low bed on a hi-tech alternating, pressure relieving mattress”</a:t>
          </a:r>
          <a:endParaRPr lang="en-IE" b="1" i="1" dirty="0" smtClean="0">
            <a:solidFill>
              <a:srgbClr val="BC5090"/>
            </a:solidFill>
            <a:latin typeface="Calibri" panose="020F0502020204030204"/>
            <a:ea typeface="+mn-ea"/>
            <a:cs typeface="+mn-cs"/>
          </a:endParaRPr>
        </a:p>
      </dgm:t>
    </dgm:pt>
    <dgm:pt modelId="{724C314A-9843-4281-AD20-7BA2132258D5}" type="parTrans" cxnId="{62F65A0A-FE9C-4300-9807-48F848ED1C1F}">
      <dgm:prSet/>
      <dgm:spPr>
        <a:xfrm>
          <a:off x="3660436" y="534247"/>
          <a:ext cx="644957" cy="223869"/>
        </a:xfrm>
      </dgm:spPr>
      <dgm:t>
        <a:bodyPr/>
        <a:lstStyle/>
        <a:p>
          <a:endParaRPr lang="en-IE"/>
        </a:p>
      </dgm:t>
    </dgm:pt>
    <dgm:pt modelId="{4078D14A-A52D-44AB-A9F6-C1F23A80C672}" type="sibTrans" cxnId="{62F65A0A-FE9C-4300-9807-48F848ED1C1F}">
      <dgm:prSet/>
      <dgm:spPr/>
      <dgm:t>
        <a:bodyPr/>
        <a:lstStyle/>
        <a:p>
          <a:endParaRPr lang="en-IE"/>
        </a:p>
      </dgm:t>
    </dgm:pt>
    <dgm:pt modelId="{B180E949-020A-46C6-A172-582B46B75A26}">
      <dgm:prSet phldrT="[Text]" custT="1"/>
      <dgm:spPr>
        <a:xfrm>
          <a:off x="4417329" y="758116"/>
          <a:ext cx="1066045" cy="533022"/>
        </a:xfrm>
      </dgm:spPr>
      <dgm:t>
        <a:bodyPr/>
        <a:lstStyle/>
        <a:p>
          <a:r>
            <a:rPr lang="en-IE" sz="2100" dirty="0" smtClean="0">
              <a:latin typeface="Calibri" panose="020F0502020204030204"/>
              <a:ea typeface="+mn-ea"/>
              <a:cs typeface="+mn-cs"/>
            </a:rPr>
            <a:t>Deficits in care</a:t>
          </a:r>
          <a:endParaRPr lang="en-IE" sz="2100" dirty="0">
            <a:latin typeface="Calibri" panose="020F0502020204030204"/>
            <a:ea typeface="+mn-ea"/>
            <a:cs typeface="+mn-cs"/>
          </a:endParaRPr>
        </a:p>
      </dgm:t>
    </dgm:pt>
    <dgm:pt modelId="{D93527BC-0FA7-4DD9-B975-C39731152822}" type="parTrans" cxnId="{0D757A1D-1E22-40EF-8C21-FED56983F661}">
      <dgm:prSet/>
      <dgm:spPr>
        <a:xfrm>
          <a:off x="4305394" y="534247"/>
          <a:ext cx="644957" cy="223869"/>
        </a:xfrm>
      </dgm:spPr>
      <dgm:t>
        <a:bodyPr/>
        <a:lstStyle/>
        <a:p>
          <a:endParaRPr lang="en-IE"/>
        </a:p>
      </dgm:t>
    </dgm:pt>
    <dgm:pt modelId="{A2914489-DF62-4AEE-9FC0-E4DC541772B7}" type="sibTrans" cxnId="{0D757A1D-1E22-40EF-8C21-FED56983F661}">
      <dgm:prSet/>
      <dgm:spPr/>
      <dgm:t>
        <a:bodyPr/>
        <a:lstStyle/>
        <a:p>
          <a:endParaRPr lang="en-IE"/>
        </a:p>
      </dgm:t>
    </dgm:pt>
    <dgm:pt modelId="{9D183C71-F37A-4B56-AEA6-198850A5A004}">
      <dgm:prSet phldrT="[Text]" custT="1"/>
      <dgm:spPr>
        <a:xfrm>
          <a:off x="4683840" y="1515008"/>
          <a:ext cx="1066045" cy="533022"/>
        </a:xfrm>
      </dgm:spPr>
      <dgm:t>
        <a:bodyPr/>
        <a:lstStyle/>
        <a:p>
          <a:r>
            <a:rPr lang="en-IE" sz="2100" dirty="0" smtClean="0">
              <a:latin typeface="Calibri" panose="020F0502020204030204"/>
              <a:ea typeface="+mn-ea"/>
              <a:cs typeface="+mn-cs"/>
            </a:rPr>
            <a:t>Insufficient staff or resources</a:t>
          </a:r>
          <a:endParaRPr lang="en-IE" sz="2100" dirty="0">
            <a:latin typeface="Calibri" panose="020F0502020204030204"/>
            <a:ea typeface="+mn-ea"/>
            <a:cs typeface="+mn-cs"/>
          </a:endParaRPr>
        </a:p>
      </dgm:t>
    </dgm:pt>
    <dgm:pt modelId="{783E5610-2888-4D4A-94E1-554AE9B2F584}" type="parTrans" cxnId="{96FDFAD3-427A-42D6-87C3-598AE752CD9C}">
      <dgm:prSet/>
      <dgm:spPr>
        <a:xfrm>
          <a:off x="4523933" y="1291139"/>
          <a:ext cx="159906" cy="490380"/>
        </a:xfrm>
      </dgm:spPr>
      <dgm:t>
        <a:bodyPr/>
        <a:lstStyle/>
        <a:p>
          <a:endParaRPr lang="en-IE"/>
        </a:p>
      </dgm:t>
    </dgm:pt>
    <dgm:pt modelId="{D12E32B2-B72A-420D-921F-26BDEDD8465E}" type="sibTrans" cxnId="{96FDFAD3-427A-42D6-87C3-598AE752CD9C}">
      <dgm:prSet/>
      <dgm:spPr/>
      <dgm:t>
        <a:bodyPr/>
        <a:lstStyle/>
        <a:p>
          <a:endParaRPr lang="en-IE"/>
        </a:p>
      </dgm:t>
    </dgm:pt>
    <dgm:pt modelId="{6AE4B74A-4802-4FCE-ABB0-3383E070163D}">
      <dgm:prSet phldrT="[Text]" custT="1"/>
      <dgm:spPr>
        <a:xfrm>
          <a:off x="4683840" y="2271901"/>
          <a:ext cx="1066045" cy="533022"/>
        </a:xfrm>
      </dgm:spPr>
      <dgm:t>
        <a:bodyPr/>
        <a:lstStyle/>
        <a:p>
          <a:r>
            <a:rPr lang="en-IE" sz="2100" dirty="0" smtClean="0">
              <a:latin typeface="Calibri" panose="020F0502020204030204"/>
              <a:ea typeface="+mn-ea"/>
              <a:cs typeface="+mn-cs"/>
            </a:rPr>
            <a:t>Omission</a:t>
          </a:r>
          <a:endParaRPr lang="en-IE" sz="2100" dirty="0">
            <a:latin typeface="Calibri" panose="020F0502020204030204"/>
            <a:ea typeface="+mn-ea"/>
            <a:cs typeface="+mn-cs"/>
          </a:endParaRPr>
        </a:p>
      </dgm:t>
    </dgm:pt>
    <dgm:pt modelId="{5C5DFA77-B340-4E4D-9F2C-8B12311F750D}" type="parTrans" cxnId="{F9B13E68-40BA-4CBF-88B9-5D5E80DFAE2A}">
      <dgm:prSet/>
      <dgm:spPr>
        <a:xfrm>
          <a:off x="4523933" y="1291139"/>
          <a:ext cx="159906" cy="1247273"/>
        </a:xfrm>
      </dgm:spPr>
      <dgm:t>
        <a:bodyPr/>
        <a:lstStyle/>
        <a:p>
          <a:endParaRPr lang="en-IE"/>
        </a:p>
      </dgm:t>
    </dgm:pt>
    <dgm:pt modelId="{590D4436-9E11-46D7-936C-347A36BDA519}" type="sibTrans" cxnId="{F9B13E68-40BA-4CBF-88B9-5D5E80DFAE2A}">
      <dgm:prSet/>
      <dgm:spPr/>
      <dgm:t>
        <a:bodyPr/>
        <a:lstStyle/>
        <a:p>
          <a:endParaRPr lang="en-IE"/>
        </a:p>
      </dgm:t>
    </dgm:pt>
    <dgm:pt modelId="{B0AA61E2-8352-4254-A45F-E59E92C3D8B4}">
      <dgm:prSet phldrT="[Text]" custT="1"/>
      <dgm:spPr>
        <a:xfrm>
          <a:off x="4683840" y="3028793"/>
          <a:ext cx="1066045" cy="533022"/>
        </a:xfrm>
      </dgm:spPr>
      <dgm:t>
        <a:bodyPr/>
        <a:lstStyle/>
        <a:p>
          <a:r>
            <a:rPr lang="en-IE" sz="2100" dirty="0" smtClean="0">
              <a:latin typeface="Calibri" panose="020F0502020204030204"/>
              <a:ea typeface="+mn-ea"/>
              <a:cs typeface="+mn-cs"/>
            </a:rPr>
            <a:t>Not under RCF’s care</a:t>
          </a:r>
          <a:endParaRPr lang="en-IE" sz="2100" dirty="0">
            <a:latin typeface="Calibri" panose="020F0502020204030204"/>
            <a:ea typeface="+mn-ea"/>
            <a:cs typeface="+mn-cs"/>
          </a:endParaRPr>
        </a:p>
      </dgm:t>
    </dgm:pt>
    <dgm:pt modelId="{5329C56B-7320-4E8B-80FF-28C1208CAF33}" type="parTrans" cxnId="{22F836D0-5894-4E1F-8F56-A94D708DC4E7}">
      <dgm:prSet/>
      <dgm:spPr>
        <a:xfrm>
          <a:off x="4523933" y="1291139"/>
          <a:ext cx="159906" cy="2004165"/>
        </a:xfrm>
      </dgm:spPr>
      <dgm:t>
        <a:bodyPr/>
        <a:lstStyle/>
        <a:p>
          <a:endParaRPr lang="en-IE"/>
        </a:p>
      </dgm:t>
    </dgm:pt>
    <dgm:pt modelId="{9D30A044-4781-4536-B2EE-07EA248CAF40}" type="sibTrans" cxnId="{22F836D0-5894-4E1F-8F56-A94D708DC4E7}">
      <dgm:prSet/>
      <dgm:spPr/>
      <dgm:t>
        <a:bodyPr/>
        <a:lstStyle/>
        <a:p>
          <a:endParaRPr lang="en-IE"/>
        </a:p>
      </dgm:t>
    </dgm:pt>
    <dgm:pt modelId="{74225047-9B07-44ED-A932-ED21DE735EFA}">
      <dgm:prSet phldrT="[Text]" custT="1"/>
      <dgm:spPr>
        <a:xfrm>
          <a:off x="4683840" y="3785685"/>
          <a:ext cx="1066045" cy="533022"/>
        </a:xfrm>
      </dgm:spPr>
      <dgm:t>
        <a:bodyPr/>
        <a:lstStyle/>
        <a:p>
          <a:r>
            <a:rPr lang="en-IE" sz="2100" dirty="0" smtClean="0">
              <a:latin typeface="Calibri" panose="020F0502020204030204"/>
              <a:ea typeface="+mn-ea"/>
              <a:cs typeface="+mn-cs"/>
            </a:rPr>
            <a:t>Repetitive pattern</a:t>
          </a:r>
          <a:endParaRPr lang="en-IE" sz="2100" dirty="0">
            <a:latin typeface="Calibri" panose="020F0502020204030204"/>
            <a:ea typeface="+mn-ea"/>
            <a:cs typeface="+mn-cs"/>
          </a:endParaRPr>
        </a:p>
      </dgm:t>
    </dgm:pt>
    <dgm:pt modelId="{BA9185F6-C192-42E9-A280-D50910A097B5}" type="parTrans" cxnId="{F664B2B1-B11C-4954-B8D0-3E22D582F0F4}">
      <dgm:prSet/>
      <dgm:spPr>
        <a:xfrm>
          <a:off x="4523933" y="1291139"/>
          <a:ext cx="159906" cy="2761057"/>
        </a:xfrm>
      </dgm:spPr>
      <dgm:t>
        <a:bodyPr/>
        <a:lstStyle/>
        <a:p>
          <a:endParaRPr lang="en-IE"/>
        </a:p>
      </dgm:t>
    </dgm:pt>
    <dgm:pt modelId="{F6F48A6D-ACA9-4229-A795-74B17627EB66}" type="sibTrans" cxnId="{F664B2B1-B11C-4954-B8D0-3E22D582F0F4}">
      <dgm:prSet/>
      <dgm:spPr/>
      <dgm:t>
        <a:bodyPr/>
        <a:lstStyle/>
        <a:p>
          <a:endParaRPr lang="en-IE"/>
        </a:p>
      </dgm:t>
    </dgm:pt>
    <dgm:pt modelId="{CAA3D584-8E68-4F2E-8147-4851E14A3747}">
      <dgm:prSet phldrT="[Text]" custT="1"/>
      <dgm:spPr>
        <a:xfrm>
          <a:off x="4683840" y="4542577"/>
          <a:ext cx="1066045" cy="533022"/>
        </a:xfrm>
      </dgm:spPr>
      <dgm:t>
        <a:bodyPr/>
        <a:lstStyle/>
        <a:p>
          <a:r>
            <a:rPr lang="en-IE" sz="2100" dirty="0" smtClean="0">
              <a:latin typeface="Calibri" panose="020F0502020204030204"/>
              <a:ea typeface="+mn-ea"/>
              <a:cs typeface="+mn-cs"/>
            </a:rPr>
            <a:t>Sleeping on duty</a:t>
          </a:r>
          <a:endParaRPr lang="en-IE" sz="2100" dirty="0">
            <a:latin typeface="Calibri" panose="020F0502020204030204"/>
            <a:ea typeface="+mn-ea"/>
            <a:cs typeface="+mn-cs"/>
          </a:endParaRPr>
        </a:p>
      </dgm:t>
    </dgm:pt>
    <dgm:pt modelId="{6ED741E0-AC11-4A26-9654-632F04172A9D}" type="parTrans" cxnId="{9E7BA8A4-6B79-467D-A668-35C1983067AB}">
      <dgm:prSet/>
      <dgm:spPr>
        <a:xfrm>
          <a:off x="4523933" y="1291139"/>
          <a:ext cx="159906" cy="3517949"/>
        </a:xfrm>
      </dgm:spPr>
      <dgm:t>
        <a:bodyPr/>
        <a:lstStyle/>
        <a:p>
          <a:endParaRPr lang="en-IE"/>
        </a:p>
      </dgm:t>
    </dgm:pt>
    <dgm:pt modelId="{2976B4EB-2909-4D50-82A1-42CC20EDA306}" type="sibTrans" cxnId="{9E7BA8A4-6B79-467D-A668-35C1983067AB}">
      <dgm:prSet/>
      <dgm:spPr/>
      <dgm:t>
        <a:bodyPr/>
        <a:lstStyle/>
        <a:p>
          <a:endParaRPr lang="en-IE"/>
        </a:p>
      </dgm:t>
    </dgm:pt>
    <dgm:pt modelId="{3BACAD9E-E8F3-48DF-BCE8-CA1C40C1AD83}" type="pres">
      <dgm:prSet presAssocID="{7D50906D-C7E2-4978-A068-FD69144A246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IE"/>
        </a:p>
      </dgm:t>
    </dgm:pt>
    <dgm:pt modelId="{EA2B74F7-8370-409A-9EF2-C3DD6CD9F15F}" type="pres">
      <dgm:prSet presAssocID="{839CBA6C-D827-44DC-B2FF-ED6969D7000D}" presName="hierRoot1" presStyleCnt="0">
        <dgm:presLayoutVars>
          <dgm:hierBranch/>
        </dgm:presLayoutVars>
      </dgm:prSet>
      <dgm:spPr/>
      <dgm:t>
        <a:bodyPr/>
        <a:lstStyle/>
        <a:p>
          <a:endParaRPr lang="en-IE"/>
        </a:p>
      </dgm:t>
    </dgm:pt>
    <dgm:pt modelId="{3B964E6A-6983-4443-8ABB-509A1D066D4A}" type="pres">
      <dgm:prSet presAssocID="{839CBA6C-D827-44DC-B2FF-ED6969D7000D}" presName="rootComposite1" presStyleCnt="0"/>
      <dgm:spPr/>
      <dgm:t>
        <a:bodyPr/>
        <a:lstStyle/>
        <a:p>
          <a:endParaRPr lang="en-IE"/>
        </a:p>
      </dgm:t>
    </dgm:pt>
    <dgm:pt modelId="{7A471ED9-B71C-47A0-9DB8-0E542C19DCB5}" type="pres">
      <dgm:prSet presAssocID="{839CBA6C-D827-44DC-B2FF-ED6969D7000D}" presName="rootText1" presStyleLbl="node0" presStyleIdx="0" presStyleCnt="1" custLinFactNeighborX="1770" custLinFactNeighborY="1010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IE"/>
        </a:p>
      </dgm:t>
    </dgm:pt>
    <dgm:pt modelId="{08FC4D43-7CC7-46FE-B1EB-34332FA96B61}" type="pres">
      <dgm:prSet presAssocID="{839CBA6C-D827-44DC-B2FF-ED6969D7000D}" presName="rootConnector1" presStyleLbl="node1" presStyleIdx="0" presStyleCnt="0"/>
      <dgm:spPr/>
      <dgm:t>
        <a:bodyPr/>
        <a:lstStyle/>
        <a:p>
          <a:endParaRPr lang="en-IE"/>
        </a:p>
      </dgm:t>
    </dgm:pt>
    <dgm:pt modelId="{D9E79D8F-5557-402E-868E-5ACEB06C6C42}" type="pres">
      <dgm:prSet presAssocID="{839CBA6C-D827-44DC-B2FF-ED6969D7000D}" presName="hierChild2" presStyleCnt="0"/>
      <dgm:spPr/>
      <dgm:t>
        <a:bodyPr/>
        <a:lstStyle/>
        <a:p>
          <a:endParaRPr lang="en-IE"/>
        </a:p>
      </dgm:t>
    </dgm:pt>
    <dgm:pt modelId="{2D5546C3-A0A9-4718-8094-0F69BFF11FF9}" type="pres">
      <dgm:prSet presAssocID="{724C314A-9843-4281-AD20-7BA2132258D5}" presName="Name35" presStyleLbl="parChTrans1D2" presStyleIdx="0" presStyleCnt="2"/>
      <dgm:spPr>
        <a:custGeom>
          <a:avLst/>
          <a:gdLst/>
          <a:ahLst/>
          <a:cxnLst/>
          <a:rect l="0" t="0" r="0" b="0"/>
          <a:pathLst>
            <a:path>
              <a:moveTo>
                <a:pt x="644957" y="0"/>
              </a:moveTo>
              <a:lnTo>
                <a:pt x="644957" y="111934"/>
              </a:lnTo>
              <a:lnTo>
                <a:pt x="0" y="111934"/>
              </a:lnTo>
              <a:lnTo>
                <a:pt x="0" y="223869"/>
              </a:lnTo>
            </a:path>
          </a:pathLst>
        </a:custGeom>
      </dgm:spPr>
      <dgm:t>
        <a:bodyPr/>
        <a:lstStyle/>
        <a:p>
          <a:endParaRPr lang="en-IE"/>
        </a:p>
      </dgm:t>
    </dgm:pt>
    <dgm:pt modelId="{A8D8B5C8-27DD-4015-B849-D6D2D2845A57}" type="pres">
      <dgm:prSet presAssocID="{76DA6869-669A-4471-84BC-33B6025FB7E1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E"/>
        </a:p>
      </dgm:t>
    </dgm:pt>
    <dgm:pt modelId="{76BFA212-0C46-417F-BA5C-902F24A2BEDB}" type="pres">
      <dgm:prSet presAssocID="{76DA6869-669A-4471-84BC-33B6025FB7E1}" presName="rootComposite" presStyleCnt="0"/>
      <dgm:spPr/>
      <dgm:t>
        <a:bodyPr/>
        <a:lstStyle/>
        <a:p>
          <a:endParaRPr lang="en-IE"/>
        </a:p>
      </dgm:t>
    </dgm:pt>
    <dgm:pt modelId="{1ACE5610-125B-4F8F-BB1D-86C0D3558F79}" type="pres">
      <dgm:prSet presAssocID="{76DA6869-669A-4471-84BC-33B6025FB7E1}" presName="rootText" presStyleLbl="node2" presStyleIdx="0" presStyleCnt="2" custScaleX="119095" custScaleY="129153" custLinFactNeighborY="-14721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IE"/>
        </a:p>
      </dgm:t>
    </dgm:pt>
    <dgm:pt modelId="{C7FFC7F6-2B37-45CE-8071-28D4656DE10F}" type="pres">
      <dgm:prSet presAssocID="{76DA6869-669A-4471-84BC-33B6025FB7E1}" presName="rootConnector" presStyleLbl="node2" presStyleIdx="0" presStyleCnt="2"/>
      <dgm:spPr/>
      <dgm:t>
        <a:bodyPr/>
        <a:lstStyle/>
        <a:p>
          <a:endParaRPr lang="en-IE"/>
        </a:p>
      </dgm:t>
    </dgm:pt>
    <dgm:pt modelId="{36C43EF4-28FA-4E87-A43E-4FD05DCE66B2}" type="pres">
      <dgm:prSet presAssocID="{76DA6869-669A-4471-84BC-33B6025FB7E1}" presName="hierChild4" presStyleCnt="0"/>
      <dgm:spPr/>
      <dgm:t>
        <a:bodyPr/>
        <a:lstStyle/>
        <a:p>
          <a:endParaRPr lang="en-IE"/>
        </a:p>
      </dgm:t>
    </dgm:pt>
    <dgm:pt modelId="{C55DDD79-572B-406D-92C2-EDC4CD0DD572}" type="pres">
      <dgm:prSet presAssocID="{76DA6869-669A-4471-84BC-33B6025FB7E1}" presName="hierChild5" presStyleCnt="0"/>
      <dgm:spPr/>
      <dgm:t>
        <a:bodyPr/>
        <a:lstStyle/>
        <a:p>
          <a:endParaRPr lang="en-IE"/>
        </a:p>
      </dgm:t>
    </dgm:pt>
    <dgm:pt modelId="{3B1F503E-D4D4-4BF1-8EBF-301669B1D5D5}" type="pres">
      <dgm:prSet presAssocID="{D93527BC-0FA7-4DD9-B975-C39731152822}" presName="Name35" presStyleLbl="parChTrans1D2" presStyleIdx="1" presStyleCnt="2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1934"/>
              </a:lnTo>
              <a:lnTo>
                <a:pt x="644957" y="111934"/>
              </a:lnTo>
              <a:lnTo>
                <a:pt x="644957" y="223869"/>
              </a:lnTo>
            </a:path>
          </a:pathLst>
        </a:custGeom>
      </dgm:spPr>
      <dgm:t>
        <a:bodyPr/>
        <a:lstStyle/>
        <a:p>
          <a:endParaRPr lang="en-IE"/>
        </a:p>
      </dgm:t>
    </dgm:pt>
    <dgm:pt modelId="{22E87B82-C0A1-49D5-AD79-F3605E440EDA}" type="pres">
      <dgm:prSet presAssocID="{B180E949-020A-46C6-A172-582B46B75A26}" presName="hierRoot2" presStyleCnt="0">
        <dgm:presLayoutVars>
          <dgm:hierBranch/>
        </dgm:presLayoutVars>
      </dgm:prSet>
      <dgm:spPr/>
      <dgm:t>
        <a:bodyPr/>
        <a:lstStyle/>
        <a:p>
          <a:endParaRPr lang="en-IE"/>
        </a:p>
      </dgm:t>
    </dgm:pt>
    <dgm:pt modelId="{7BD6A7A0-1DF6-4548-8F91-B6D5AD2FA0A3}" type="pres">
      <dgm:prSet presAssocID="{B180E949-020A-46C6-A172-582B46B75A26}" presName="rootComposite" presStyleCnt="0"/>
      <dgm:spPr/>
      <dgm:t>
        <a:bodyPr/>
        <a:lstStyle/>
        <a:p>
          <a:endParaRPr lang="en-IE"/>
        </a:p>
      </dgm:t>
    </dgm:pt>
    <dgm:pt modelId="{409C535C-8098-4B81-9109-B9507D60FE1B}" type="pres">
      <dgm:prSet presAssocID="{B180E949-020A-46C6-A172-582B46B75A26}" presName="rootText" presStyleLbl="node2" presStyleIdx="1" presStyleCnt="2" custLinFactNeighborY="-16824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IE"/>
        </a:p>
      </dgm:t>
    </dgm:pt>
    <dgm:pt modelId="{22781B6F-C2EF-4589-842D-12EBB078C4CB}" type="pres">
      <dgm:prSet presAssocID="{B180E949-020A-46C6-A172-582B46B75A26}" presName="rootConnector" presStyleLbl="node2" presStyleIdx="1" presStyleCnt="2"/>
      <dgm:spPr/>
      <dgm:t>
        <a:bodyPr/>
        <a:lstStyle/>
        <a:p>
          <a:endParaRPr lang="en-IE"/>
        </a:p>
      </dgm:t>
    </dgm:pt>
    <dgm:pt modelId="{E9FD9060-F64C-445B-A9DD-B183D8CF396C}" type="pres">
      <dgm:prSet presAssocID="{B180E949-020A-46C6-A172-582B46B75A26}" presName="hierChild4" presStyleCnt="0"/>
      <dgm:spPr/>
      <dgm:t>
        <a:bodyPr/>
        <a:lstStyle/>
        <a:p>
          <a:endParaRPr lang="en-IE"/>
        </a:p>
      </dgm:t>
    </dgm:pt>
    <dgm:pt modelId="{59069B5F-0D84-4526-A354-88A9D7C2DA85}" type="pres">
      <dgm:prSet presAssocID="{783E5610-2888-4D4A-94E1-554AE9B2F584}" presName="Name35" presStyleLbl="parChTrans1D3" presStyleIdx="0" presStyleCnt="5"/>
      <dgm:spPr/>
      <dgm:t>
        <a:bodyPr/>
        <a:lstStyle/>
        <a:p>
          <a:endParaRPr lang="en-IE"/>
        </a:p>
      </dgm:t>
    </dgm:pt>
    <dgm:pt modelId="{E50555AC-9855-484B-BC49-AB18F7927B40}" type="pres">
      <dgm:prSet presAssocID="{9D183C71-F37A-4B56-AEA6-198850A5A004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E"/>
        </a:p>
      </dgm:t>
    </dgm:pt>
    <dgm:pt modelId="{46EA5EF8-4BDE-4725-A4DC-0FEBA3442A6F}" type="pres">
      <dgm:prSet presAssocID="{9D183C71-F37A-4B56-AEA6-198850A5A004}" presName="rootComposite" presStyleCnt="0"/>
      <dgm:spPr/>
      <dgm:t>
        <a:bodyPr/>
        <a:lstStyle/>
        <a:p>
          <a:endParaRPr lang="en-IE"/>
        </a:p>
      </dgm:t>
    </dgm:pt>
    <dgm:pt modelId="{F2599A14-E3AA-4266-BFE1-8AAA77F5EF7B}" type="pres">
      <dgm:prSet presAssocID="{9D183C71-F37A-4B56-AEA6-198850A5A004}" presName="rootText" presStyleLbl="node3" presStyleIdx="0" presStyleCnt="5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IE"/>
        </a:p>
      </dgm:t>
    </dgm:pt>
    <dgm:pt modelId="{2DE84C0F-F56F-4E4F-890E-26602BFD65A7}" type="pres">
      <dgm:prSet presAssocID="{9D183C71-F37A-4B56-AEA6-198850A5A004}" presName="rootConnector" presStyleLbl="node3" presStyleIdx="0" presStyleCnt="5"/>
      <dgm:spPr/>
      <dgm:t>
        <a:bodyPr/>
        <a:lstStyle/>
        <a:p>
          <a:endParaRPr lang="en-IE"/>
        </a:p>
      </dgm:t>
    </dgm:pt>
    <dgm:pt modelId="{3F2FFC73-1BBE-49F9-9444-0C76845AAB74}" type="pres">
      <dgm:prSet presAssocID="{9D183C71-F37A-4B56-AEA6-198850A5A004}" presName="hierChild4" presStyleCnt="0"/>
      <dgm:spPr/>
      <dgm:t>
        <a:bodyPr/>
        <a:lstStyle/>
        <a:p>
          <a:endParaRPr lang="en-IE"/>
        </a:p>
      </dgm:t>
    </dgm:pt>
    <dgm:pt modelId="{09369726-8D95-4A9D-9CD4-DDB57869081C}" type="pres">
      <dgm:prSet presAssocID="{9D183C71-F37A-4B56-AEA6-198850A5A004}" presName="hierChild5" presStyleCnt="0"/>
      <dgm:spPr/>
      <dgm:t>
        <a:bodyPr/>
        <a:lstStyle/>
        <a:p>
          <a:endParaRPr lang="en-IE"/>
        </a:p>
      </dgm:t>
    </dgm:pt>
    <dgm:pt modelId="{234C24DC-4A68-4D74-9E63-4F747723F888}" type="pres">
      <dgm:prSet presAssocID="{5C5DFA77-B340-4E4D-9F2C-8B12311F750D}" presName="Name35" presStyleLbl="parChTrans1D3" presStyleIdx="1" presStyleCnt="5"/>
      <dgm:spPr/>
      <dgm:t>
        <a:bodyPr/>
        <a:lstStyle/>
        <a:p>
          <a:endParaRPr lang="en-IE"/>
        </a:p>
      </dgm:t>
    </dgm:pt>
    <dgm:pt modelId="{EABFC374-E9D0-4CBD-A92A-3E6DF3B710B8}" type="pres">
      <dgm:prSet presAssocID="{6AE4B74A-4802-4FCE-ABB0-3383E070163D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E"/>
        </a:p>
      </dgm:t>
    </dgm:pt>
    <dgm:pt modelId="{05546886-040B-4A1C-BB82-05FC415C5495}" type="pres">
      <dgm:prSet presAssocID="{6AE4B74A-4802-4FCE-ABB0-3383E070163D}" presName="rootComposite" presStyleCnt="0"/>
      <dgm:spPr/>
      <dgm:t>
        <a:bodyPr/>
        <a:lstStyle/>
        <a:p>
          <a:endParaRPr lang="en-IE"/>
        </a:p>
      </dgm:t>
    </dgm:pt>
    <dgm:pt modelId="{15171FB1-BAB9-4C6C-9092-C4303EA5305A}" type="pres">
      <dgm:prSet presAssocID="{6AE4B74A-4802-4FCE-ABB0-3383E070163D}" presName="rootText" presStyleLbl="node3" presStyleIdx="1" presStyleCnt="5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IE"/>
        </a:p>
      </dgm:t>
    </dgm:pt>
    <dgm:pt modelId="{ACF0FDDC-3510-49B4-A1A0-E98736BE4CC1}" type="pres">
      <dgm:prSet presAssocID="{6AE4B74A-4802-4FCE-ABB0-3383E070163D}" presName="rootConnector" presStyleLbl="node3" presStyleIdx="1" presStyleCnt="5"/>
      <dgm:spPr/>
      <dgm:t>
        <a:bodyPr/>
        <a:lstStyle/>
        <a:p>
          <a:endParaRPr lang="en-IE"/>
        </a:p>
      </dgm:t>
    </dgm:pt>
    <dgm:pt modelId="{64E1526E-EAC3-4A59-AE02-799C9AE62D03}" type="pres">
      <dgm:prSet presAssocID="{6AE4B74A-4802-4FCE-ABB0-3383E070163D}" presName="hierChild4" presStyleCnt="0"/>
      <dgm:spPr/>
      <dgm:t>
        <a:bodyPr/>
        <a:lstStyle/>
        <a:p>
          <a:endParaRPr lang="en-IE"/>
        </a:p>
      </dgm:t>
    </dgm:pt>
    <dgm:pt modelId="{DC37F4D5-3A1D-4B54-9C74-DC52CA84EFD3}" type="pres">
      <dgm:prSet presAssocID="{6AE4B74A-4802-4FCE-ABB0-3383E070163D}" presName="hierChild5" presStyleCnt="0"/>
      <dgm:spPr/>
      <dgm:t>
        <a:bodyPr/>
        <a:lstStyle/>
        <a:p>
          <a:endParaRPr lang="en-IE"/>
        </a:p>
      </dgm:t>
    </dgm:pt>
    <dgm:pt modelId="{AEEEFB16-D265-43E8-84B0-D46EF67DCF77}" type="pres">
      <dgm:prSet presAssocID="{5329C56B-7320-4E8B-80FF-28C1208CAF33}" presName="Name35" presStyleLbl="parChTrans1D3" presStyleIdx="2" presStyleCnt="5"/>
      <dgm:spPr/>
      <dgm:t>
        <a:bodyPr/>
        <a:lstStyle/>
        <a:p>
          <a:endParaRPr lang="en-IE"/>
        </a:p>
      </dgm:t>
    </dgm:pt>
    <dgm:pt modelId="{1E25B619-3516-4567-9E51-A1F0B673FC90}" type="pres">
      <dgm:prSet presAssocID="{B0AA61E2-8352-4254-A45F-E59E92C3D8B4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E"/>
        </a:p>
      </dgm:t>
    </dgm:pt>
    <dgm:pt modelId="{98CA992D-541A-4504-89DA-7B3D07C4A259}" type="pres">
      <dgm:prSet presAssocID="{B0AA61E2-8352-4254-A45F-E59E92C3D8B4}" presName="rootComposite" presStyleCnt="0"/>
      <dgm:spPr/>
      <dgm:t>
        <a:bodyPr/>
        <a:lstStyle/>
        <a:p>
          <a:endParaRPr lang="en-IE"/>
        </a:p>
      </dgm:t>
    </dgm:pt>
    <dgm:pt modelId="{6FC2052E-9F41-4BE8-94EA-55488EC106EF}" type="pres">
      <dgm:prSet presAssocID="{B0AA61E2-8352-4254-A45F-E59E92C3D8B4}" presName="rootText" presStyleLbl="node3" presStyleIdx="2" presStyleCnt="5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IE"/>
        </a:p>
      </dgm:t>
    </dgm:pt>
    <dgm:pt modelId="{35252511-ACC0-4CE5-9190-B59D37685D98}" type="pres">
      <dgm:prSet presAssocID="{B0AA61E2-8352-4254-A45F-E59E92C3D8B4}" presName="rootConnector" presStyleLbl="node3" presStyleIdx="2" presStyleCnt="5"/>
      <dgm:spPr/>
      <dgm:t>
        <a:bodyPr/>
        <a:lstStyle/>
        <a:p>
          <a:endParaRPr lang="en-IE"/>
        </a:p>
      </dgm:t>
    </dgm:pt>
    <dgm:pt modelId="{239A57AA-402D-437A-B5E4-0635C9EB579A}" type="pres">
      <dgm:prSet presAssocID="{B0AA61E2-8352-4254-A45F-E59E92C3D8B4}" presName="hierChild4" presStyleCnt="0"/>
      <dgm:spPr/>
      <dgm:t>
        <a:bodyPr/>
        <a:lstStyle/>
        <a:p>
          <a:endParaRPr lang="en-IE"/>
        </a:p>
      </dgm:t>
    </dgm:pt>
    <dgm:pt modelId="{D17B881E-7804-4ADF-9E76-FF893EE6FB4A}" type="pres">
      <dgm:prSet presAssocID="{B0AA61E2-8352-4254-A45F-E59E92C3D8B4}" presName="hierChild5" presStyleCnt="0"/>
      <dgm:spPr/>
      <dgm:t>
        <a:bodyPr/>
        <a:lstStyle/>
        <a:p>
          <a:endParaRPr lang="en-IE"/>
        </a:p>
      </dgm:t>
    </dgm:pt>
    <dgm:pt modelId="{29F8CB2D-0CA7-49F9-AAD5-29A5DD8898E8}" type="pres">
      <dgm:prSet presAssocID="{BA9185F6-C192-42E9-A280-D50910A097B5}" presName="Name35" presStyleLbl="parChTrans1D3" presStyleIdx="3" presStyleCnt="5"/>
      <dgm:spPr/>
      <dgm:t>
        <a:bodyPr/>
        <a:lstStyle/>
        <a:p>
          <a:endParaRPr lang="en-IE"/>
        </a:p>
      </dgm:t>
    </dgm:pt>
    <dgm:pt modelId="{7E02643D-BF21-4CAF-AB52-B2027DFA7D93}" type="pres">
      <dgm:prSet presAssocID="{74225047-9B07-44ED-A932-ED21DE735EFA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E"/>
        </a:p>
      </dgm:t>
    </dgm:pt>
    <dgm:pt modelId="{51542373-E719-4A0C-A375-79E9502D2A02}" type="pres">
      <dgm:prSet presAssocID="{74225047-9B07-44ED-A932-ED21DE735EFA}" presName="rootComposite" presStyleCnt="0"/>
      <dgm:spPr/>
      <dgm:t>
        <a:bodyPr/>
        <a:lstStyle/>
        <a:p>
          <a:endParaRPr lang="en-IE"/>
        </a:p>
      </dgm:t>
    </dgm:pt>
    <dgm:pt modelId="{E70EDA6D-98B9-4A0A-ACC6-E23148C5F981}" type="pres">
      <dgm:prSet presAssocID="{74225047-9B07-44ED-A932-ED21DE735EFA}" presName="rootText" presStyleLbl="node3" presStyleIdx="3" presStyleCnt="5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IE"/>
        </a:p>
      </dgm:t>
    </dgm:pt>
    <dgm:pt modelId="{617D3487-FC1F-4967-A486-10F9EE3272B5}" type="pres">
      <dgm:prSet presAssocID="{74225047-9B07-44ED-A932-ED21DE735EFA}" presName="rootConnector" presStyleLbl="node3" presStyleIdx="3" presStyleCnt="5"/>
      <dgm:spPr/>
      <dgm:t>
        <a:bodyPr/>
        <a:lstStyle/>
        <a:p>
          <a:endParaRPr lang="en-IE"/>
        </a:p>
      </dgm:t>
    </dgm:pt>
    <dgm:pt modelId="{6677EBDC-7572-449F-A855-DA08C49656DA}" type="pres">
      <dgm:prSet presAssocID="{74225047-9B07-44ED-A932-ED21DE735EFA}" presName="hierChild4" presStyleCnt="0"/>
      <dgm:spPr/>
      <dgm:t>
        <a:bodyPr/>
        <a:lstStyle/>
        <a:p>
          <a:endParaRPr lang="en-IE"/>
        </a:p>
      </dgm:t>
    </dgm:pt>
    <dgm:pt modelId="{7FD9CAD1-067D-441B-836E-F56553C86BA1}" type="pres">
      <dgm:prSet presAssocID="{74225047-9B07-44ED-A932-ED21DE735EFA}" presName="hierChild5" presStyleCnt="0"/>
      <dgm:spPr/>
      <dgm:t>
        <a:bodyPr/>
        <a:lstStyle/>
        <a:p>
          <a:endParaRPr lang="en-IE"/>
        </a:p>
      </dgm:t>
    </dgm:pt>
    <dgm:pt modelId="{A78083C6-01FA-410A-954A-BA7E7D99921B}" type="pres">
      <dgm:prSet presAssocID="{6ED741E0-AC11-4A26-9654-632F04172A9D}" presName="Name35" presStyleLbl="parChTrans1D3" presStyleIdx="4" presStyleCnt="5"/>
      <dgm:spPr/>
      <dgm:t>
        <a:bodyPr/>
        <a:lstStyle/>
        <a:p>
          <a:endParaRPr lang="en-IE"/>
        </a:p>
      </dgm:t>
    </dgm:pt>
    <dgm:pt modelId="{647F4055-0482-4F58-AF00-45406D34D8E8}" type="pres">
      <dgm:prSet presAssocID="{CAA3D584-8E68-4F2E-8147-4851E14A3747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E"/>
        </a:p>
      </dgm:t>
    </dgm:pt>
    <dgm:pt modelId="{3BED9B71-694D-4D58-B884-74F0C29FC685}" type="pres">
      <dgm:prSet presAssocID="{CAA3D584-8E68-4F2E-8147-4851E14A3747}" presName="rootComposite" presStyleCnt="0"/>
      <dgm:spPr/>
      <dgm:t>
        <a:bodyPr/>
        <a:lstStyle/>
        <a:p>
          <a:endParaRPr lang="en-IE"/>
        </a:p>
      </dgm:t>
    </dgm:pt>
    <dgm:pt modelId="{7B9B7626-B415-46AE-9373-8D4E59798B8E}" type="pres">
      <dgm:prSet presAssocID="{CAA3D584-8E68-4F2E-8147-4851E14A3747}" presName="rootText" presStyleLbl="node3" presStyleIdx="4" presStyleCnt="5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IE"/>
        </a:p>
      </dgm:t>
    </dgm:pt>
    <dgm:pt modelId="{369B8DCC-89AE-4981-8F88-9B93567F1416}" type="pres">
      <dgm:prSet presAssocID="{CAA3D584-8E68-4F2E-8147-4851E14A3747}" presName="rootConnector" presStyleLbl="node3" presStyleIdx="4" presStyleCnt="5"/>
      <dgm:spPr/>
      <dgm:t>
        <a:bodyPr/>
        <a:lstStyle/>
        <a:p>
          <a:endParaRPr lang="en-IE"/>
        </a:p>
      </dgm:t>
    </dgm:pt>
    <dgm:pt modelId="{384BF9F8-CFCC-4317-8CCD-9EFACDE3F277}" type="pres">
      <dgm:prSet presAssocID="{CAA3D584-8E68-4F2E-8147-4851E14A3747}" presName="hierChild4" presStyleCnt="0"/>
      <dgm:spPr/>
      <dgm:t>
        <a:bodyPr/>
        <a:lstStyle/>
        <a:p>
          <a:endParaRPr lang="en-IE"/>
        </a:p>
      </dgm:t>
    </dgm:pt>
    <dgm:pt modelId="{3F9B0D17-DB86-414F-9C58-D1E961DABEEE}" type="pres">
      <dgm:prSet presAssocID="{CAA3D584-8E68-4F2E-8147-4851E14A3747}" presName="hierChild5" presStyleCnt="0"/>
      <dgm:spPr/>
      <dgm:t>
        <a:bodyPr/>
        <a:lstStyle/>
        <a:p>
          <a:endParaRPr lang="en-IE"/>
        </a:p>
      </dgm:t>
    </dgm:pt>
    <dgm:pt modelId="{A859CC73-28E0-4F03-AB67-023A4F9005B7}" type="pres">
      <dgm:prSet presAssocID="{B180E949-020A-46C6-A172-582B46B75A26}" presName="hierChild5" presStyleCnt="0"/>
      <dgm:spPr/>
      <dgm:t>
        <a:bodyPr/>
        <a:lstStyle/>
        <a:p>
          <a:endParaRPr lang="en-IE"/>
        </a:p>
      </dgm:t>
    </dgm:pt>
    <dgm:pt modelId="{49EA39EE-4ECF-4BEE-9676-EA05859E8A73}" type="pres">
      <dgm:prSet presAssocID="{839CBA6C-D827-44DC-B2FF-ED6969D7000D}" presName="hierChild3" presStyleCnt="0"/>
      <dgm:spPr/>
      <dgm:t>
        <a:bodyPr/>
        <a:lstStyle/>
        <a:p>
          <a:endParaRPr lang="en-IE"/>
        </a:p>
      </dgm:t>
    </dgm:pt>
  </dgm:ptLst>
  <dgm:cxnLst>
    <dgm:cxn modelId="{9F0F7C4B-340F-4717-92D4-D8E7A9F3C457}" type="presOf" srcId="{7D50906D-C7E2-4978-A068-FD69144A2463}" destId="{3BACAD9E-E8F3-48DF-BCE8-CA1C40C1AD83}" srcOrd="0" destOrd="0" presId="urn:microsoft.com/office/officeart/2005/8/layout/orgChart1"/>
    <dgm:cxn modelId="{1342827D-8DBF-4E96-9ED3-E8EE5DF79DF4}" type="presOf" srcId="{CAA3D584-8E68-4F2E-8147-4851E14A3747}" destId="{369B8DCC-89AE-4981-8F88-9B93567F1416}" srcOrd="1" destOrd="0" presId="urn:microsoft.com/office/officeart/2005/8/layout/orgChart1"/>
    <dgm:cxn modelId="{81867DC9-E1A8-4469-906E-9A175937B897}" type="presOf" srcId="{9D183C71-F37A-4B56-AEA6-198850A5A004}" destId="{2DE84C0F-F56F-4E4F-890E-26602BFD65A7}" srcOrd="1" destOrd="0" presId="urn:microsoft.com/office/officeart/2005/8/layout/orgChart1"/>
    <dgm:cxn modelId="{854CFF2D-1606-47BF-87FD-85623BA4A2FB}" type="presOf" srcId="{74225047-9B07-44ED-A932-ED21DE735EFA}" destId="{E70EDA6D-98B9-4A0A-ACC6-E23148C5F981}" srcOrd="0" destOrd="0" presId="urn:microsoft.com/office/officeart/2005/8/layout/orgChart1"/>
    <dgm:cxn modelId="{9231C42F-BBA5-4D7C-BC11-AB745576BAFE}" type="presOf" srcId="{B0AA61E2-8352-4254-A45F-E59E92C3D8B4}" destId="{6FC2052E-9F41-4BE8-94EA-55488EC106EF}" srcOrd="0" destOrd="0" presId="urn:microsoft.com/office/officeart/2005/8/layout/orgChart1"/>
    <dgm:cxn modelId="{9E7BA8A4-6B79-467D-A668-35C1983067AB}" srcId="{B180E949-020A-46C6-A172-582B46B75A26}" destId="{CAA3D584-8E68-4F2E-8147-4851E14A3747}" srcOrd="4" destOrd="0" parTransId="{6ED741E0-AC11-4A26-9654-632F04172A9D}" sibTransId="{2976B4EB-2909-4D50-82A1-42CC20EDA306}"/>
    <dgm:cxn modelId="{FE001892-0CAA-421A-9267-017461F9F772}" type="presOf" srcId="{6AE4B74A-4802-4FCE-ABB0-3383E070163D}" destId="{15171FB1-BAB9-4C6C-9092-C4303EA5305A}" srcOrd="0" destOrd="0" presId="urn:microsoft.com/office/officeart/2005/8/layout/orgChart1"/>
    <dgm:cxn modelId="{D27B9542-60B8-46DF-9CAA-538E46F422C6}" type="presOf" srcId="{74225047-9B07-44ED-A932-ED21DE735EFA}" destId="{617D3487-FC1F-4967-A486-10F9EE3272B5}" srcOrd="1" destOrd="0" presId="urn:microsoft.com/office/officeart/2005/8/layout/orgChart1"/>
    <dgm:cxn modelId="{62F65A0A-FE9C-4300-9807-48F848ED1C1F}" srcId="{839CBA6C-D827-44DC-B2FF-ED6969D7000D}" destId="{76DA6869-669A-4471-84BC-33B6025FB7E1}" srcOrd="0" destOrd="0" parTransId="{724C314A-9843-4281-AD20-7BA2132258D5}" sibTransId="{4078D14A-A52D-44AB-A9F6-C1F23A80C672}"/>
    <dgm:cxn modelId="{F664B2B1-B11C-4954-B8D0-3E22D582F0F4}" srcId="{B180E949-020A-46C6-A172-582B46B75A26}" destId="{74225047-9B07-44ED-A932-ED21DE735EFA}" srcOrd="3" destOrd="0" parTransId="{BA9185F6-C192-42E9-A280-D50910A097B5}" sibTransId="{F6F48A6D-ACA9-4229-A795-74B17627EB66}"/>
    <dgm:cxn modelId="{0D757A1D-1E22-40EF-8C21-FED56983F661}" srcId="{839CBA6C-D827-44DC-B2FF-ED6969D7000D}" destId="{B180E949-020A-46C6-A172-582B46B75A26}" srcOrd="1" destOrd="0" parTransId="{D93527BC-0FA7-4DD9-B975-C39731152822}" sibTransId="{A2914489-DF62-4AEE-9FC0-E4DC541772B7}"/>
    <dgm:cxn modelId="{C8A3202F-1FCB-4D3D-82BA-11A3B0A7F278}" type="presOf" srcId="{CAA3D584-8E68-4F2E-8147-4851E14A3747}" destId="{7B9B7626-B415-46AE-9373-8D4E59798B8E}" srcOrd="0" destOrd="0" presId="urn:microsoft.com/office/officeart/2005/8/layout/orgChart1"/>
    <dgm:cxn modelId="{2A92D257-734B-461D-B807-95F8965974F5}" type="presOf" srcId="{D93527BC-0FA7-4DD9-B975-C39731152822}" destId="{3B1F503E-D4D4-4BF1-8EBF-301669B1D5D5}" srcOrd="0" destOrd="0" presId="urn:microsoft.com/office/officeart/2005/8/layout/orgChart1"/>
    <dgm:cxn modelId="{C3BFFC3B-E0E4-494C-BA7C-A9DE218FF581}" type="presOf" srcId="{B180E949-020A-46C6-A172-582B46B75A26}" destId="{409C535C-8098-4B81-9109-B9507D60FE1B}" srcOrd="0" destOrd="0" presId="urn:microsoft.com/office/officeart/2005/8/layout/orgChart1"/>
    <dgm:cxn modelId="{9A9A79C3-4C9F-4CA6-B25A-A330239C025C}" type="presOf" srcId="{B180E949-020A-46C6-A172-582B46B75A26}" destId="{22781B6F-C2EF-4589-842D-12EBB078C4CB}" srcOrd="1" destOrd="0" presId="urn:microsoft.com/office/officeart/2005/8/layout/orgChart1"/>
    <dgm:cxn modelId="{B482F728-3DAC-4EE2-9633-02278674AA2C}" type="presOf" srcId="{839CBA6C-D827-44DC-B2FF-ED6969D7000D}" destId="{08FC4D43-7CC7-46FE-B1EB-34332FA96B61}" srcOrd="1" destOrd="0" presId="urn:microsoft.com/office/officeart/2005/8/layout/orgChart1"/>
    <dgm:cxn modelId="{8F4E313F-5701-40B7-848E-6013576FD4B7}" type="presOf" srcId="{76DA6869-669A-4471-84BC-33B6025FB7E1}" destId="{C7FFC7F6-2B37-45CE-8071-28D4656DE10F}" srcOrd="1" destOrd="0" presId="urn:microsoft.com/office/officeart/2005/8/layout/orgChart1"/>
    <dgm:cxn modelId="{EB3BBA20-92CB-4B62-B9B4-F8E785A18486}" type="presOf" srcId="{B0AA61E2-8352-4254-A45F-E59E92C3D8B4}" destId="{35252511-ACC0-4CE5-9190-B59D37685D98}" srcOrd="1" destOrd="0" presId="urn:microsoft.com/office/officeart/2005/8/layout/orgChart1"/>
    <dgm:cxn modelId="{29B05346-7759-41D7-8CE7-1EE787CEDB15}" type="presOf" srcId="{6AE4B74A-4802-4FCE-ABB0-3383E070163D}" destId="{ACF0FDDC-3510-49B4-A1A0-E98736BE4CC1}" srcOrd="1" destOrd="0" presId="urn:microsoft.com/office/officeart/2005/8/layout/orgChart1"/>
    <dgm:cxn modelId="{22F836D0-5894-4E1F-8F56-A94D708DC4E7}" srcId="{B180E949-020A-46C6-A172-582B46B75A26}" destId="{B0AA61E2-8352-4254-A45F-E59E92C3D8B4}" srcOrd="2" destOrd="0" parTransId="{5329C56B-7320-4E8B-80FF-28C1208CAF33}" sibTransId="{9D30A044-4781-4536-B2EE-07EA248CAF40}"/>
    <dgm:cxn modelId="{745FBABF-CCE6-4BCD-9EF2-E0A046300DAB}" type="presOf" srcId="{5329C56B-7320-4E8B-80FF-28C1208CAF33}" destId="{AEEEFB16-D265-43E8-84B0-D46EF67DCF77}" srcOrd="0" destOrd="0" presId="urn:microsoft.com/office/officeart/2005/8/layout/orgChart1"/>
    <dgm:cxn modelId="{D9C2E739-B565-4CAF-97A6-44A6ADDC958A}" type="presOf" srcId="{BA9185F6-C192-42E9-A280-D50910A097B5}" destId="{29F8CB2D-0CA7-49F9-AAD5-29A5DD8898E8}" srcOrd="0" destOrd="0" presId="urn:microsoft.com/office/officeart/2005/8/layout/orgChart1"/>
    <dgm:cxn modelId="{F9B13E68-40BA-4CBF-88B9-5D5E80DFAE2A}" srcId="{B180E949-020A-46C6-A172-582B46B75A26}" destId="{6AE4B74A-4802-4FCE-ABB0-3383E070163D}" srcOrd="1" destOrd="0" parTransId="{5C5DFA77-B340-4E4D-9F2C-8B12311F750D}" sibTransId="{590D4436-9E11-46D7-936C-347A36BDA519}"/>
    <dgm:cxn modelId="{E721DEA7-90DF-48A6-982C-8A649F7FC1AA}" type="presOf" srcId="{5C5DFA77-B340-4E4D-9F2C-8B12311F750D}" destId="{234C24DC-4A68-4D74-9E63-4F747723F888}" srcOrd="0" destOrd="0" presId="urn:microsoft.com/office/officeart/2005/8/layout/orgChart1"/>
    <dgm:cxn modelId="{96FDFAD3-427A-42D6-87C3-598AE752CD9C}" srcId="{B180E949-020A-46C6-A172-582B46B75A26}" destId="{9D183C71-F37A-4B56-AEA6-198850A5A004}" srcOrd="0" destOrd="0" parTransId="{783E5610-2888-4D4A-94E1-554AE9B2F584}" sibTransId="{D12E32B2-B72A-420D-921F-26BDEDD8465E}"/>
    <dgm:cxn modelId="{861AF846-F7E3-4DF2-B98A-AE2948BFD92F}" type="presOf" srcId="{783E5610-2888-4D4A-94E1-554AE9B2F584}" destId="{59069B5F-0D84-4526-A354-88A9D7C2DA85}" srcOrd="0" destOrd="0" presId="urn:microsoft.com/office/officeart/2005/8/layout/orgChart1"/>
    <dgm:cxn modelId="{93234085-249C-417F-92F9-13A9340D5FE8}" srcId="{7D50906D-C7E2-4978-A068-FD69144A2463}" destId="{839CBA6C-D827-44DC-B2FF-ED6969D7000D}" srcOrd="0" destOrd="0" parTransId="{9C280FD7-168A-49D1-8A89-AE5ADAAEF244}" sibTransId="{43D4785E-F0B0-40FC-8946-D93F6F2880A1}"/>
    <dgm:cxn modelId="{5CEB069A-DE67-4D89-8DD5-DC44ED8203AA}" type="presOf" srcId="{6ED741E0-AC11-4A26-9654-632F04172A9D}" destId="{A78083C6-01FA-410A-954A-BA7E7D99921B}" srcOrd="0" destOrd="0" presId="urn:microsoft.com/office/officeart/2005/8/layout/orgChart1"/>
    <dgm:cxn modelId="{D6F5D292-3AA9-49D4-A1E5-A765F59DE183}" type="presOf" srcId="{76DA6869-669A-4471-84BC-33B6025FB7E1}" destId="{1ACE5610-125B-4F8F-BB1D-86C0D3558F79}" srcOrd="0" destOrd="0" presId="urn:microsoft.com/office/officeart/2005/8/layout/orgChart1"/>
    <dgm:cxn modelId="{27F1319F-3A9A-4D80-9729-F8F5E9E8F2AF}" type="presOf" srcId="{9D183C71-F37A-4B56-AEA6-198850A5A004}" destId="{F2599A14-E3AA-4266-BFE1-8AAA77F5EF7B}" srcOrd="0" destOrd="0" presId="urn:microsoft.com/office/officeart/2005/8/layout/orgChart1"/>
    <dgm:cxn modelId="{808B58E8-5695-403A-96E6-9D3125DE5AA4}" type="presOf" srcId="{724C314A-9843-4281-AD20-7BA2132258D5}" destId="{2D5546C3-A0A9-4718-8094-0F69BFF11FF9}" srcOrd="0" destOrd="0" presId="urn:microsoft.com/office/officeart/2005/8/layout/orgChart1"/>
    <dgm:cxn modelId="{EB093FEB-511E-4DAA-83B4-5CED4838F607}" type="presOf" srcId="{839CBA6C-D827-44DC-B2FF-ED6969D7000D}" destId="{7A471ED9-B71C-47A0-9DB8-0E542C19DCB5}" srcOrd="0" destOrd="0" presId="urn:microsoft.com/office/officeart/2005/8/layout/orgChart1"/>
    <dgm:cxn modelId="{0C62212D-1E35-4CD4-A105-B7957CEA8F0A}" type="presParOf" srcId="{3BACAD9E-E8F3-48DF-BCE8-CA1C40C1AD83}" destId="{EA2B74F7-8370-409A-9EF2-C3DD6CD9F15F}" srcOrd="0" destOrd="0" presId="urn:microsoft.com/office/officeart/2005/8/layout/orgChart1"/>
    <dgm:cxn modelId="{63E5A773-BE69-4E2E-BBFA-D2F3541FC43E}" type="presParOf" srcId="{EA2B74F7-8370-409A-9EF2-C3DD6CD9F15F}" destId="{3B964E6A-6983-4443-8ABB-509A1D066D4A}" srcOrd="0" destOrd="0" presId="urn:microsoft.com/office/officeart/2005/8/layout/orgChart1"/>
    <dgm:cxn modelId="{D6F1F105-532B-4D3E-8F7F-2197A26469C0}" type="presParOf" srcId="{3B964E6A-6983-4443-8ABB-509A1D066D4A}" destId="{7A471ED9-B71C-47A0-9DB8-0E542C19DCB5}" srcOrd="0" destOrd="0" presId="urn:microsoft.com/office/officeart/2005/8/layout/orgChart1"/>
    <dgm:cxn modelId="{D50E32CF-7CDE-4D8F-A5F8-BB7F0C648961}" type="presParOf" srcId="{3B964E6A-6983-4443-8ABB-509A1D066D4A}" destId="{08FC4D43-7CC7-46FE-B1EB-34332FA96B61}" srcOrd="1" destOrd="0" presId="urn:microsoft.com/office/officeart/2005/8/layout/orgChart1"/>
    <dgm:cxn modelId="{FDCD206A-2E1C-4A6F-884C-5941682BFE83}" type="presParOf" srcId="{EA2B74F7-8370-409A-9EF2-C3DD6CD9F15F}" destId="{D9E79D8F-5557-402E-868E-5ACEB06C6C42}" srcOrd="1" destOrd="0" presId="urn:microsoft.com/office/officeart/2005/8/layout/orgChart1"/>
    <dgm:cxn modelId="{E0658CA7-CE54-4E96-898A-88DA9DD7581F}" type="presParOf" srcId="{D9E79D8F-5557-402E-868E-5ACEB06C6C42}" destId="{2D5546C3-A0A9-4718-8094-0F69BFF11FF9}" srcOrd="0" destOrd="0" presId="urn:microsoft.com/office/officeart/2005/8/layout/orgChart1"/>
    <dgm:cxn modelId="{6187A8C8-BAD5-4B28-ADAA-7FE7A1118ABF}" type="presParOf" srcId="{D9E79D8F-5557-402E-868E-5ACEB06C6C42}" destId="{A8D8B5C8-27DD-4015-B849-D6D2D2845A57}" srcOrd="1" destOrd="0" presId="urn:microsoft.com/office/officeart/2005/8/layout/orgChart1"/>
    <dgm:cxn modelId="{6790BD9D-B13B-4EE7-890D-EF958CFF48D2}" type="presParOf" srcId="{A8D8B5C8-27DD-4015-B849-D6D2D2845A57}" destId="{76BFA212-0C46-417F-BA5C-902F24A2BEDB}" srcOrd="0" destOrd="0" presId="urn:microsoft.com/office/officeart/2005/8/layout/orgChart1"/>
    <dgm:cxn modelId="{C2DBB33D-9590-4BD2-AA85-A9E42D3EE6B8}" type="presParOf" srcId="{76BFA212-0C46-417F-BA5C-902F24A2BEDB}" destId="{1ACE5610-125B-4F8F-BB1D-86C0D3558F79}" srcOrd="0" destOrd="0" presId="urn:microsoft.com/office/officeart/2005/8/layout/orgChart1"/>
    <dgm:cxn modelId="{7415BF29-590C-4A67-9686-3A922D636296}" type="presParOf" srcId="{76BFA212-0C46-417F-BA5C-902F24A2BEDB}" destId="{C7FFC7F6-2B37-45CE-8071-28D4656DE10F}" srcOrd="1" destOrd="0" presId="urn:microsoft.com/office/officeart/2005/8/layout/orgChart1"/>
    <dgm:cxn modelId="{E27F5B2E-B8A1-4D2E-A852-C92B175B03BC}" type="presParOf" srcId="{A8D8B5C8-27DD-4015-B849-D6D2D2845A57}" destId="{36C43EF4-28FA-4E87-A43E-4FD05DCE66B2}" srcOrd="1" destOrd="0" presId="urn:microsoft.com/office/officeart/2005/8/layout/orgChart1"/>
    <dgm:cxn modelId="{2ECEEC15-0073-48FB-B9B4-D109ADB31698}" type="presParOf" srcId="{A8D8B5C8-27DD-4015-B849-D6D2D2845A57}" destId="{C55DDD79-572B-406D-92C2-EDC4CD0DD572}" srcOrd="2" destOrd="0" presId="urn:microsoft.com/office/officeart/2005/8/layout/orgChart1"/>
    <dgm:cxn modelId="{B918A0F5-5689-425E-8739-D4011C5FA31F}" type="presParOf" srcId="{D9E79D8F-5557-402E-868E-5ACEB06C6C42}" destId="{3B1F503E-D4D4-4BF1-8EBF-301669B1D5D5}" srcOrd="2" destOrd="0" presId="urn:microsoft.com/office/officeart/2005/8/layout/orgChart1"/>
    <dgm:cxn modelId="{F9C8B0AD-47CC-4D19-8B34-407CD506373C}" type="presParOf" srcId="{D9E79D8F-5557-402E-868E-5ACEB06C6C42}" destId="{22E87B82-C0A1-49D5-AD79-F3605E440EDA}" srcOrd="3" destOrd="0" presId="urn:microsoft.com/office/officeart/2005/8/layout/orgChart1"/>
    <dgm:cxn modelId="{96F4F0EF-1FB3-4833-A036-634F6C81C493}" type="presParOf" srcId="{22E87B82-C0A1-49D5-AD79-F3605E440EDA}" destId="{7BD6A7A0-1DF6-4548-8F91-B6D5AD2FA0A3}" srcOrd="0" destOrd="0" presId="urn:microsoft.com/office/officeart/2005/8/layout/orgChart1"/>
    <dgm:cxn modelId="{D94557F5-5EB2-4A9E-B189-C26FE7145825}" type="presParOf" srcId="{7BD6A7A0-1DF6-4548-8F91-B6D5AD2FA0A3}" destId="{409C535C-8098-4B81-9109-B9507D60FE1B}" srcOrd="0" destOrd="0" presId="urn:microsoft.com/office/officeart/2005/8/layout/orgChart1"/>
    <dgm:cxn modelId="{E1EF4C4D-6E0F-4253-B24D-47111737F1BF}" type="presParOf" srcId="{7BD6A7A0-1DF6-4548-8F91-B6D5AD2FA0A3}" destId="{22781B6F-C2EF-4589-842D-12EBB078C4CB}" srcOrd="1" destOrd="0" presId="urn:microsoft.com/office/officeart/2005/8/layout/orgChart1"/>
    <dgm:cxn modelId="{20D40A8E-31D6-4709-B8FA-CEB8D9374227}" type="presParOf" srcId="{22E87B82-C0A1-49D5-AD79-F3605E440EDA}" destId="{E9FD9060-F64C-445B-A9DD-B183D8CF396C}" srcOrd="1" destOrd="0" presId="urn:microsoft.com/office/officeart/2005/8/layout/orgChart1"/>
    <dgm:cxn modelId="{06F96099-D9FC-42FA-831C-99738C68807B}" type="presParOf" srcId="{E9FD9060-F64C-445B-A9DD-B183D8CF396C}" destId="{59069B5F-0D84-4526-A354-88A9D7C2DA85}" srcOrd="0" destOrd="0" presId="urn:microsoft.com/office/officeart/2005/8/layout/orgChart1"/>
    <dgm:cxn modelId="{4646FDAA-F13D-46FB-B556-EB1C30365A21}" type="presParOf" srcId="{E9FD9060-F64C-445B-A9DD-B183D8CF396C}" destId="{E50555AC-9855-484B-BC49-AB18F7927B40}" srcOrd="1" destOrd="0" presId="urn:microsoft.com/office/officeart/2005/8/layout/orgChart1"/>
    <dgm:cxn modelId="{54FC20CA-8FB7-4E39-8537-E73FA94BA97A}" type="presParOf" srcId="{E50555AC-9855-484B-BC49-AB18F7927B40}" destId="{46EA5EF8-4BDE-4725-A4DC-0FEBA3442A6F}" srcOrd="0" destOrd="0" presId="urn:microsoft.com/office/officeart/2005/8/layout/orgChart1"/>
    <dgm:cxn modelId="{64C38918-003A-4180-8969-320A74FCD60F}" type="presParOf" srcId="{46EA5EF8-4BDE-4725-A4DC-0FEBA3442A6F}" destId="{F2599A14-E3AA-4266-BFE1-8AAA77F5EF7B}" srcOrd="0" destOrd="0" presId="urn:microsoft.com/office/officeart/2005/8/layout/orgChart1"/>
    <dgm:cxn modelId="{00FFB20F-E57F-4A66-A664-4677C26B531F}" type="presParOf" srcId="{46EA5EF8-4BDE-4725-A4DC-0FEBA3442A6F}" destId="{2DE84C0F-F56F-4E4F-890E-26602BFD65A7}" srcOrd="1" destOrd="0" presId="urn:microsoft.com/office/officeart/2005/8/layout/orgChart1"/>
    <dgm:cxn modelId="{29DDC75A-0BDF-40C1-B62F-156665F7B7DC}" type="presParOf" srcId="{E50555AC-9855-484B-BC49-AB18F7927B40}" destId="{3F2FFC73-1BBE-49F9-9444-0C76845AAB74}" srcOrd="1" destOrd="0" presId="urn:microsoft.com/office/officeart/2005/8/layout/orgChart1"/>
    <dgm:cxn modelId="{8F748CC0-F69B-4ED5-BEAA-DFC16CAC9088}" type="presParOf" srcId="{E50555AC-9855-484B-BC49-AB18F7927B40}" destId="{09369726-8D95-4A9D-9CD4-DDB57869081C}" srcOrd="2" destOrd="0" presId="urn:microsoft.com/office/officeart/2005/8/layout/orgChart1"/>
    <dgm:cxn modelId="{86182EDD-62AF-4882-9E8D-F5FC7CA3C8A7}" type="presParOf" srcId="{E9FD9060-F64C-445B-A9DD-B183D8CF396C}" destId="{234C24DC-4A68-4D74-9E63-4F747723F888}" srcOrd="2" destOrd="0" presId="urn:microsoft.com/office/officeart/2005/8/layout/orgChart1"/>
    <dgm:cxn modelId="{1A8EB9F7-1C87-4C6F-9BBB-D4C36BAAD6FD}" type="presParOf" srcId="{E9FD9060-F64C-445B-A9DD-B183D8CF396C}" destId="{EABFC374-E9D0-4CBD-A92A-3E6DF3B710B8}" srcOrd="3" destOrd="0" presId="urn:microsoft.com/office/officeart/2005/8/layout/orgChart1"/>
    <dgm:cxn modelId="{03C16253-1434-42EB-8466-96C19DF1C895}" type="presParOf" srcId="{EABFC374-E9D0-4CBD-A92A-3E6DF3B710B8}" destId="{05546886-040B-4A1C-BB82-05FC415C5495}" srcOrd="0" destOrd="0" presId="urn:microsoft.com/office/officeart/2005/8/layout/orgChart1"/>
    <dgm:cxn modelId="{6C98BA39-D0F0-410D-AE23-28868E6D200D}" type="presParOf" srcId="{05546886-040B-4A1C-BB82-05FC415C5495}" destId="{15171FB1-BAB9-4C6C-9092-C4303EA5305A}" srcOrd="0" destOrd="0" presId="urn:microsoft.com/office/officeart/2005/8/layout/orgChart1"/>
    <dgm:cxn modelId="{F47B6476-B268-4037-A6A1-84D1AA9040F2}" type="presParOf" srcId="{05546886-040B-4A1C-BB82-05FC415C5495}" destId="{ACF0FDDC-3510-49B4-A1A0-E98736BE4CC1}" srcOrd="1" destOrd="0" presId="urn:microsoft.com/office/officeart/2005/8/layout/orgChart1"/>
    <dgm:cxn modelId="{79B56FAD-D917-41EB-8EC9-3F537149D555}" type="presParOf" srcId="{EABFC374-E9D0-4CBD-A92A-3E6DF3B710B8}" destId="{64E1526E-EAC3-4A59-AE02-799C9AE62D03}" srcOrd="1" destOrd="0" presId="urn:microsoft.com/office/officeart/2005/8/layout/orgChart1"/>
    <dgm:cxn modelId="{523DCCB6-C9CF-464D-90FF-BBDB03B03998}" type="presParOf" srcId="{EABFC374-E9D0-4CBD-A92A-3E6DF3B710B8}" destId="{DC37F4D5-3A1D-4B54-9C74-DC52CA84EFD3}" srcOrd="2" destOrd="0" presId="urn:microsoft.com/office/officeart/2005/8/layout/orgChart1"/>
    <dgm:cxn modelId="{DAA0ED0F-1CE2-46E3-B570-110872811803}" type="presParOf" srcId="{E9FD9060-F64C-445B-A9DD-B183D8CF396C}" destId="{AEEEFB16-D265-43E8-84B0-D46EF67DCF77}" srcOrd="4" destOrd="0" presId="urn:microsoft.com/office/officeart/2005/8/layout/orgChart1"/>
    <dgm:cxn modelId="{CD8B0242-A243-4A04-90B1-EF09CCD49FB9}" type="presParOf" srcId="{E9FD9060-F64C-445B-A9DD-B183D8CF396C}" destId="{1E25B619-3516-4567-9E51-A1F0B673FC90}" srcOrd="5" destOrd="0" presId="urn:microsoft.com/office/officeart/2005/8/layout/orgChart1"/>
    <dgm:cxn modelId="{518A43BD-DA46-4A02-815C-C453D76B6989}" type="presParOf" srcId="{1E25B619-3516-4567-9E51-A1F0B673FC90}" destId="{98CA992D-541A-4504-89DA-7B3D07C4A259}" srcOrd="0" destOrd="0" presId="urn:microsoft.com/office/officeart/2005/8/layout/orgChart1"/>
    <dgm:cxn modelId="{3868478A-3F24-408F-A62B-3079B7BE667B}" type="presParOf" srcId="{98CA992D-541A-4504-89DA-7B3D07C4A259}" destId="{6FC2052E-9F41-4BE8-94EA-55488EC106EF}" srcOrd="0" destOrd="0" presId="urn:microsoft.com/office/officeart/2005/8/layout/orgChart1"/>
    <dgm:cxn modelId="{72665020-5A24-47C3-9DA8-2B858E953924}" type="presParOf" srcId="{98CA992D-541A-4504-89DA-7B3D07C4A259}" destId="{35252511-ACC0-4CE5-9190-B59D37685D98}" srcOrd="1" destOrd="0" presId="urn:microsoft.com/office/officeart/2005/8/layout/orgChart1"/>
    <dgm:cxn modelId="{659747D8-CAD0-40AD-85C5-463AA744B615}" type="presParOf" srcId="{1E25B619-3516-4567-9E51-A1F0B673FC90}" destId="{239A57AA-402D-437A-B5E4-0635C9EB579A}" srcOrd="1" destOrd="0" presId="urn:microsoft.com/office/officeart/2005/8/layout/orgChart1"/>
    <dgm:cxn modelId="{094F560F-FB13-4B2F-A834-5D1AE4C56A05}" type="presParOf" srcId="{1E25B619-3516-4567-9E51-A1F0B673FC90}" destId="{D17B881E-7804-4ADF-9E76-FF893EE6FB4A}" srcOrd="2" destOrd="0" presId="urn:microsoft.com/office/officeart/2005/8/layout/orgChart1"/>
    <dgm:cxn modelId="{45B9B067-1085-4669-BB15-2A5223E89EFF}" type="presParOf" srcId="{E9FD9060-F64C-445B-A9DD-B183D8CF396C}" destId="{29F8CB2D-0CA7-49F9-AAD5-29A5DD8898E8}" srcOrd="6" destOrd="0" presId="urn:microsoft.com/office/officeart/2005/8/layout/orgChart1"/>
    <dgm:cxn modelId="{8CA7488F-29A5-4BDF-A46E-6511C6489952}" type="presParOf" srcId="{E9FD9060-F64C-445B-A9DD-B183D8CF396C}" destId="{7E02643D-BF21-4CAF-AB52-B2027DFA7D93}" srcOrd="7" destOrd="0" presId="urn:microsoft.com/office/officeart/2005/8/layout/orgChart1"/>
    <dgm:cxn modelId="{3F68645A-3610-406A-8488-20E3BAF5E48C}" type="presParOf" srcId="{7E02643D-BF21-4CAF-AB52-B2027DFA7D93}" destId="{51542373-E719-4A0C-A375-79E9502D2A02}" srcOrd="0" destOrd="0" presId="urn:microsoft.com/office/officeart/2005/8/layout/orgChart1"/>
    <dgm:cxn modelId="{681AD4D2-7EA4-4E45-BAE7-587B6CF52A22}" type="presParOf" srcId="{51542373-E719-4A0C-A375-79E9502D2A02}" destId="{E70EDA6D-98B9-4A0A-ACC6-E23148C5F981}" srcOrd="0" destOrd="0" presId="urn:microsoft.com/office/officeart/2005/8/layout/orgChart1"/>
    <dgm:cxn modelId="{9843BBDE-D543-48DC-88AB-DD5409478BFB}" type="presParOf" srcId="{51542373-E719-4A0C-A375-79E9502D2A02}" destId="{617D3487-FC1F-4967-A486-10F9EE3272B5}" srcOrd="1" destOrd="0" presId="urn:microsoft.com/office/officeart/2005/8/layout/orgChart1"/>
    <dgm:cxn modelId="{6F53DC65-F6B1-414E-8907-57663DA98C6B}" type="presParOf" srcId="{7E02643D-BF21-4CAF-AB52-B2027DFA7D93}" destId="{6677EBDC-7572-449F-A855-DA08C49656DA}" srcOrd="1" destOrd="0" presId="urn:microsoft.com/office/officeart/2005/8/layout/orgChart1"/>
    <dgm:cxn modelId="{C8CEC5F5-9F19-48DF-B54E-A9BA3C70EA76}" type="presParOf" srcId="{7E02643D-BF21-4CAF-AB52-B2027DFA7D93}" destId="{7FD9CAD1-067D-441B-836E-F56553C86BA1}" srcOrd="2" destOrd="0" presId="urn:microsoft.com/office/officeart/2005/8/layout/orgChart1"/>
    <dgm:cxn modelId="{2AB72143-56A7-4438-9F8B-AE5E8CBF4EB3}" type="presParOf" srcId="{E9FD9060-F64C-445B-A9DD-B183D8CF396C}" destId="{A78083C6-01FA-410A-954A-BA7E7D99921B}" srcOrd="8" destOrd="0" presId="urn:microsoft.com/office/officeart/2005/8/layout/orgChart1"/>
    <dgm:cxn modelId="{3A150572-46FD-482F-BE55-95E1C63D1895}" type="presParOf" srcId="{E9FD9060-F64C-445B-A9DD-B183D8CF396C}" destId="{647F4055-0482-4F58-AF00-45406D34D8E8}" srcOrd="9" destOrd="0" presId="urn:microsoft.com/office/officeart/2005/8/layout/orgChart1"/>
    <dgm:cxn modelId="{082C5561-65FF-415D-AC34-3D42A4F8B7BB}" type="presParOf" srcId="{647F4055-0482-4F58-AF00-45406D34D8E8}" destId="{3BED9B71-694D-4D58-B884-74F0C29FC685}" srcOrd="0" destOrd="0" presId="urn:microsoft.com/office/officeart/2005/8/layout/orgChart1"/>
    <dgm:cxn modelId="{5B11CACD-ADC9-49F6-AE21-8B4420F7EF13}" type="presParOf" srcId="{3BED9B71-694D-4D58-B884-74F0C29FC685}" destId="{7B9B7626-B415-46AE-9373-8D4E59798B8E}" srcOrd="0" destOrd="0" presId="urn:microsoft.com/office/officeart/2005/8/layout/orgChart1"/>
    <dgm:cxn modelId="{A3CAB92E-9223-4C8D-8378-3861409FC4FD}" type="presParOf" srcId="{3BED9B71-694D-4D58-B884-74F0C29FC685}" destId="{369B8DCC-89AE-4981-8F88-9B93567F1416}" srcOrd="1" destOrd="0" presId="urn:microsoft.com/office/officeart/2005/8/layout/orgChart1"/>
    <dgm:cxn modelId="{F0BC350B-93CF-4769-8C66-E1CBFE156FD8}" type="presParOf" srcId="{647F4055-0482-4F58-AF00-45406D34D8E8}" destId="{384BF9F8-CFCC-4317-8CCD-9EFACDE3F277}" srcOrd="1" destOrd="0" presId="urn:microsoft.com/office/officeart/2005/8/layout/orgChart1"/>
    <dgm:cxn modelId="{049112EA-15EC-48BE-9247-9DCA7BEBCCA3}" type="presParOf" srcId="{647F4055-0482-4F58-AF00-45406D34D8E8}" destId="{3F9B0D17-DB86-414F-9C58-D1E961DABEEE}" srcOrd="2" destOrd="0" presId="urn:microsoft.com/office/officeart/2005/8/layout/orgChart1"/>
    <dgm:cxn modelId="{02A0F7E5-19D1-4F1E-B0D5-2DC4F4F8E1FD}" type="presParOf" srcId="{22E87B82-C0A1-49D5-AD79-F3605E440EDA}" destId="{A859CC73-28E0-4F03-AB67-023A4F9005B7}" srcOrd="2" destOrd="0" presId="urn:microsoft.com/office/officeart/2005/8/layout/orgChart1"/>
    <dgm:cxn modelId="{1AFE70C6-9302-408E-A91A-ADF4B95625C9}" type="presParOf" srcId="{EA2B74F7-8370-409A-9EF2-C3DD6CD9F15F}" destId="{49EA39EE-4ECF-4BEE-9676-EA05859E8A7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D50906D-C7E2-4978-A068-FD69144A2463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IE"/>
        </a:p>
      </dgm:t>
    </dgm:pt>
    <dgm:pt modelId="{839CBA6C-D827-44DC-B2FF-ED6969D7000D}">
      <dgm:prSet phldrT="[Text]"/>
      <dgm:spPr>
        <a:xfrm>
          <a:off x="3772371" y="1224"/>
          <a:ext cx="1066045" cy="533022"/>
        </a:xfrm>
      </dgm:spPr>
      <dgm:t>
        <a:bodyPr/>
        <a:lstStyle/>
        <a:p>
          <a:r>
            <a:rPr lang="en-IE" b="1" dirty="0" smtClean="0">
              <a:latin typeface="Calibri" panose="020F0502020204030204"/>
              <a:ea typeface="+mn-ea"/>
              <a:cs typeface="+mn-cs"/>
            </a:rPr>
            <a:t>Pre event</a:t>
          </a:r>
          <a:endParaRPr lang="en-IE" b="1" dirty="0">
            <a:latin typeface="Calibri" panose="020F0502020204030204"/>
            <a:ea typeface="+mn-ea"/>
            <a:cs typeface="+mn-cs"/>
          </a:endParaRPr>
        </a:p>
      </dgm:t>
    </dgm:pt>
    <dgm:pt modelId="{9C280FD7-168A-49D1-8A89-AE5ADAAEF244}" type="parTrans" cxnId="{93234085-249C-417F-92F9-13A9340D5FE8}">
      <dgm:prSet/>
      <dgm:spPr/>
      <dgm:t>
        <a:bodyPr/>
        <a:lstStyle/>
        <a:p>
          <a:endParaRPr lang="en-IE"/>
        </a:p>
      </dgm:t>
    </dgm:pt>
    <dgm:pt modelId="{43D4785E-F0B0-40FC-8946-D93F6F2880A1}" type="sibTrans" cxnId="{93234085-249C-417F-92F9-13A9340D5FE8}">
      <dgm:prSet/>
      <dgm:spPr/>
      <dgm:t>
        <a:bodyPr/>
        <a:lstStyle/>
        <a:p>
          <a:endParaRPr lang="en-IE"/>
        </a:p>
      </dgm:t>
    </dgm:pt>
    <dgm:pt modelId="{76DA6869-669A-4471-84BC-33B6025FB7E1}">
      <dgm:prSet phldrT="[Text]"/>
      <dgm:spPr>
        <a:xfrm>
          <a:off x="3127414" y="758116"/>
          <a:ext cx="1066045" cy="533022"/>
        </a:xfrm>
      </dgm:spPr>
      <dgm:t>
        <a:bodyPr/>
        <a:lstStyle/>
        <a:p>
          <a:r>
            <a:rPr lang="en-IE" dirty="0" smtClean="0">
              <a:latin typeface="Calibri" panose="020F0502020204030204"/>
              <a:ea typeface="+mn-ea"/>
              <a:cs typeface="+mn-cs"/>
            </a:rPr>
            <a:t>Prior controls</a:t>
          </a:r>
          <a:endParaRPr lang="en-IE" dirty="0">
            <a:latin typeface="Calibri" panose="020F0502020204030204"/>
            <a:ea typeface="+mn-ea"/>
            <a:cs typeface="+mn-cs"/>
          </a:endParaRPr>
        </a:p>
      </dgm:t>
    </dgm:pt>
    <dgm:pt modelId="{724C314A-9843-4281-AD20-7BA2132258D5}" type="parTrans" cxnId="{62F65A0A-FE9C-4300-9807-48F848ED1C1F}">
      <dgm:prSet/>
      <dgm:spPr>
        <a:xfrm>
          <a:off x="3660436" y="534247"/>
          <a:ext cx="644957" cy="223869"/>
        </a:xfrm>
      </dgm:spPr>
      <dgm:t>
        <a:bodyPr/>
        <a:lstStyle/>
        <a:p>
          <a:endParaRPr lang="en-IE"/>
        </a:p>
      </dgm:t>
    </dgm:pt>
    <dgm:pt modelId="{4078D14A-A52D-44AB-A9F6-C1F23A80C672}" type="sibTrans" cxnId="{62F65A0A-FE9C-4300-9807-48F848ED1C1F}">
      <dgm:prSet/>
      <dgm:spPr/>
      <dgm:t>
        <a:bodyPr/>
        <a:lstStyle/>
        <a:p>
          <a:endParaRPr lang="en-IE"/>
        </a:p>
      </dgm:t>
    </dgm:pt>
    <dgm:pt modelId="{B180E949-020A-46C6-A172-582B46B75A26}">
      <dgm:prSet phldrT="[Text]"/>
      <dgm:spPr>
        <a:xfrm>
          <a:off x="4417329" y="758116"/>
          <a:ext cx="1066045" cy="533022"/>
        </a:xfrm>
      </dgm:spPr>
      <dgm:t>
        <a:bodyPr/>
        <a:lstStyle/>
        <a:p>
          <a:r>
            <a:rPr lang="en-IE" b="1" dirty="0" smtClean="0">
              <a:latin typeface="Calibri" panose="020F0502020204030204"/>
              <a:ea typeface="+mn-ea"/>
              <a:cs typeface="+mn-cs"/>
            </a:rPr>
            <a:t>Deficits in care</a:t>
          </a:r>
          <a:endParaRPr lang="en-IE" b="1" dirty="0">
            <a:latin typeface="Calibri" panose="020F0502020204030204"/>
            <a:ea typeface="+mn-ea"/>
            <a:cs typeface="+mn-cs"/>
          </a:endParaRPr>
        </a:p>
      </dgm:t>
    </dgm:pt>
    <dgm:pt modelId="{D93527BC-0FA7-4DD9-B975-C39731152822}" type="parTrans" cxnId="{0D757A1D-1E22-40EF-8C21-FED56983F661}">
      <dgm:prSet/>
      <dgm:spPr>
        <a:xfrm>
          <a:off x="4305394" y="534247"/>
          <a:ext cx="644957" cy="223869"/>
        </a:xfrm>
      </dgm:spPr>
      <dgm:t>
        <a:bodyPr/>
        <a:lstStyle/>
        <a:p>
          <a:endParaRPr lang="en-IE"/>
        </a:p>
      </dgm:t>
    </dgm:pt>
    <dgm:pt modelId="{A2914489-DF62-4AEE-9FC0-E4DC541772B7}" type="sibTrans" cxnId="{0D757A1D-1E22-40EF-8C21-FED56983F661}">
      <dgm:prSet/>
      <dgm:spPr/>
      <dgm:t>
        <a:bodyPr/>
        <a:lstStyle/>
        <a:p>
          <a:endParaRPr lang="en-IE"/>
        </a:p>
      </dgm:t>
    </dgm:pt>
    <dgm:pt modelId="{9D183C71-F37A-4B56-AEA6-198850A5A004}">
      <dgm:prSet phldrT="[Text]"/>
      <dgm:spPr>
        <a:xfrm>
          <a:off x="4683840" y="1515008"/>
          <a:ext cx="1066045" cy="533022"/>
        </a:xfrm>
      </dgm:spPr>
      <dgm:t>
        <a:bodyPr/>
        <a:lstStyle/>
        <a:p>
          <a:r>
            <a:rPr lang="en-IE" dirty="0" smtClean="0">
              <a:latin typeface="Calibri" panose="020F0502020204030204"/>
              <a:ea typeface="+mn-ea"/>
              <a:cs typeface="+mn-cs"/>
            </a:rPr>
            <a:t>Insufficient staff or resources</a:t>
          </a:r>
          <a:endParaRPr lang="en-IE" dirty="0">
            <a:latin typeface="Calibri" panose="020F0502020204030204"/>
            <a:ea typeface="+mn-ea"/>
            <a:cs typeface="+mn-cs"/>
          </a:endParaRPr>
        </a:p>
      </dgm:t>
    </dgm:pt>
    <dgm:pt modelId="{783E5610-2888-4D4A-94E1-554AE9B2F584}" type="parTrans" cxnId="{96FDFAD3-427A-42D6-87C3-598AE752CD9C}">
      <dgm:prSet/>
      <dgm:spPr>
        <a:xfrm>
          <a:off x="4523933" y="1291139"/>
          <a:ext cx="159906" cy="490380"/>
        </a:xfrm>
      </dgm:spPr>
      <dgm:t>
        <a:bodyPr/>
        <a:lstStyle/>
        <a:p>
          <a:endParaRPr lang="en-IE"/>
        </a:p>
      </dgm:t>
    </dgm:pt>
    <dgm:pt modelId="{D12E32B2-B72A-420D-921F-26BDEDD8465E}" type="sibTrans" cxnId="{96FDFAD3-427A-42D6-87C3-598AE752CD9C}">
      <dgm:prSet/>
      <dgm:spPr/>
      <dgm:t>
        <a:bodyPr/>
        <a:lstStyle/>
        <a:p>
          <a:endParaRPr lang="en-IE"/>
        </a:p>
      </dgm:t>
    </dgm:pt>
    <dgm:pt modelId="{6AE4B74A-4802-4FCE-ABB0-3383E070163D}">
      <dgm:prSet phldrT="[Text]"/>
      <dgm:spPr>
        <a:xfrm>
          <a:off x="4683840" y="2271901"/>
          <a:ext cx="1066045" cy="533022"/>
        </a:xfrm>
      </dgm:spPr>
      <dgm:t>
        <a:bodyPr/>
        <a:lstStyle/>
        <a:p>
          <a:r>
            <a:rPr lang="en-IE" dirty="0" smtClean="0">
              <a:latin typeface="Calibri" panose="020F0502020204030204"/>
              <a:ea typeface="+mn-ea"/>
              <a:cs typeface="+mn-cs"/>
            </a:rPr>
            <a:t>Omission</a:t>
          </a:r>
          <a:endParaRPr lang="en-IE" dirty="0">
            <a:latin typeface="Calibri" panose="020F0502020204030204"/>
            <a:ea typeface="+mn-ea"/>
            <a:cs typeface="+mn-cs"/>
          </a:endParaRPr>
        </a:p>
      </dgm:t>
    </dgm:pt>
    <dgm:pt modelId="{5C5DFA77-B340-4E4D-9F2C-8B12311F750D}" type="parTrans" cxnId="{F9B13E68-40BA-4CBF-88B9-5D5E80DFAE2A}">
      <dgm:prSet/>
      <dgm:spPr>
        <a:xfrm>
          <a:off x="4523933" y="1291139"/>
          <a:ext cx="159906" cy="1247273"/>
        </a:xfrm>
      </dgm:spPr>
      <dgm:t>
        <a:bodyPr/>
        <a:lstStyle/>
        <a:p>
          <a:endParaRPr lang="en-IE"/>
        </a:p>
      </dgm:t>
    </dgm:pt>
    <dgm:pt modelId="{590D4436-9E11-46D7-936C-347A36BDA519}" type="sibTrans" cxnId="{F9B13E68-40BA-4CBF-88B9-5D5E80DFAE2A}">
      <dgm:prSet/>
      <dgm:spPr/>
      <dgm:t>
        <a:bodyPr/>
        <a:lstStyle/>
        <a:p>
          <a:endParaRPr lang="en-IE"/>
        </a:p>
      </dgm:t>
    </dgm:pt>
    <dgm:pt modelId="{B0AA61E2-8352-4254-A45F-E59E92C3D8B4}">
      <dgm:prSet phldrT="[Text]"/>
      <dgm:spPr>
        <a:xfrm>
          <a:off x="4683840" y="3028793"/>
          <a:ext cx="1066045" cy="533022"/>
        </a:xfrm>
      </dgm:spPr>
      <dgm:t>
        <a:bodyPr/>
        <a:lstStyle/>
        <a:p>
          <a:r>
            <a:rPr lang="en-IE" dirty="0" smtClean="0">
              <a:latin typeface="Calibri" panose="020F0502020204030204"/>
              <a:ea typeface="+mn-ea"/>
              <a:cs typeface="+mn-cs"/>
            </a:rPr>
            <a:t>Not under RCF’s care</a:t>
          </a:r>
          <a:endParaRPr lang="en-IE" dirty="0">
            <a:latin typeface="Calibri" panose="020F0502020204030204"/>
            <a:ea typeface="+mn-ea"/>
            <a:cs typeface="+mn-cs"/>
          </a:endParaRPr>
        </a:p>
      </dgm:t>
    </dgm:pt>
    <dgm:pt modelId="{5329C56B-7320-4E8B-80FF-28C1208CAF33}" type="parTrans" cxnId="{22F836D0-5894-4E1F-8F56-A94D708DC4E7}">
      <dgm:prSet/>
      <dgm:spPr>
        <a:xfrm>
          <a:off x="4523933" y="1291139"/>
          <a:ext cx="159906" cy="2004165"/>
        </a:xfrm>
      </dgm:spPr>
      <dgm:t>
        <a:bodyPr/>
        <a:lstStyle/>
        <a:p>
          <a:endParaRPr lang="en-IE"/>
        </a:p>
      </dgm:t>
    </dgm:pt>
    <dgm:pt modelId="{9D30A044-4781-4536-B2EE-07EA248CAF40}" type="sibTrans" cxnId="{22F836D0-5894-4E1F-8F56-A94D708DC4E7}">
      <dgm:prSet/>
      <dgm:spPr/>
      <dgm:t>
        <a:bodyPr/>
        <a:lstStyle/>
        <a:p>
          <a:endParaRPr lang="en-IE"/>
        </a:p>
      </dgm:t>
    </dgm:pt>
    <dgm:pt modelId="{74225047-9B07-44ED-A932-ED21DE735EFA}">
      <dgm:prSet phldrT="[Text]"/>
      <dgm:spPr>
        <a:xfrm>
          <a:off x="4683840" y="3785685"/>
          <a:ext cx="1066045" cy="533022"/>
        </a:xfrm>
      </dgm:spPr>
      <dgm:t>
        <a:bodyPr/>
        <a:lstStyle/>
        <a:p>
          <a:r>
            <a:rPr lang="en-IE" dirty="0" smtClean="0">
              <a:latin typeface="Calibri" panose="020F0502020204030204"/>
              <a:ea typeface="+mn-ea"/>
              <a:cs typeface="+mn-cs"/>
            </a:rPr>
            <a:t>Repetitive pattern</a:t>
          </a:r>
          <a:endParaRPr lang="en-IE" dirty="0">
            <a:latin typeface="Calibri" panose="020F0502020204030204"/>
            <a:ea typeface="+mn-ea"/>
            <a:cs typeface="+mn-cs"/>
          </a:endParaRPr>
        </a:p>
      </dgm:t>
    </dgm:pt>
    <dgm:pt modelId="{BA9185F6-C192-42E9-A280-D50910A097B5}" type="parTrans" cxnId="{F664B2B1-B11C-4954-B8D0-3E22D582F0F4}">
      <dgm:prSet/>
      <dgm:spPr>
        <a:xfrm>
          <a:off x="4523933" y="1291139"/>
          <a:ext cx="159906" cy="2761057"/>
        </a:xfrm>
      </dgm:spPr>
      <dgm:t>
        <a:bodyPr/>
        <a:lstStyle/>
        <a:p>
          <a:endParaRPr lang="en-IE"/>
        </a:p>
      </dgm:t>
    </dgm:pt>
    <dgm:pt modelId="{F6F48A6D-ACA9-4229-A795-74B17627EB66}" type="sibTrans" cxnId="{F664B2B1-B11C-4954-B8D0-3E22D582F0F4}">
      <dgm:prSet/>
      <dgm:spPr/>
      <dgm:t>
        <a:bodyPr/>
        <a:lstStyle/>
        <a:p>
          <a:endParaRPr lang="en-IE"/>
        </a:p>
      </dgm:t>
    </dgm:pt>
    <dgm:pt modelId="{CAA3D584-8E68-4F2E-8147-4851E14A3747}">
      <dgm:prSet phldrT="[Text]"/>
      <dgm:spPr>
        <a:xfrm>
          <a:off x="4683840" y="4542577"/>
          <a:ext cx="1066045" cy="533022"/>
        </a:xfrm>
      </dgm:spPr>
      <dgm:t>
        <a:bodyPr/>
        <a:lstStyle/>
        <a:p>
          <a:r>
            <a:rPr lang="en-US" dirty="0" smtClean="0">
              <a:latin typeface="Calibri" panose="020F0502020204030204"/>
              <a:ea typeface="+mn-ea"/>
              <a:cs typeface="+mn-cs"/>
            </a:rPr>
            <a:t>Sleeping on duty</a:t>
          </a:r>
          <a:endParaRPr lang="en-IE" dirty="0">
            <a:latin typeface="Calibri" panose="020F0502020204030204"/>
            <a:ea typeface="+mn-ea"/>
            <a:cs typeface="+mn-cs"/>
          </a:endParaRPr>
        </a:p>
      </dgm:t>
    </dgm:pt>
    <dgm:pt modelId="{6ED741E0-AC11-4A26-9654-632F04172A9D}" type="parTrans" cxnId="{9E7BA8A4-6B79-467D-A668-35C1983067AB}">
      <dgm:prSet/>
      <dgm:spPr>
        <a:xfrm>
          <a:off x="4523933" y="1291139"/>
          <a:ext cx="159906" cy="3517949"/>
        </a:xfrm>
      </dgm:spPr>
      <dgm:t>
        <a:bodyPr/>
        <a:lstStyle/>
        <a:p>
          <a:endParaRPr lang="en-IE"/>
        </a:p>
      </dgm:t>
    </dgm:pt>
    <dgm:pt modelId="{2976B4EB-2909-4D50-82A1-42CC20EDA306}" type="sibTrans" cxnId="{9E7BA8A4-6B79-467D-A668-35C1983067AB}">
      <dgm:prSet/>
      <dgm:spPr/>
      <dgm:t>
        <a:bodyPr/>
        <a:lstStyle/>
        <a:p>
          <a:endParaRPr lang="en-IE"/>
        </a:p>
      </dgm:t>
    </dgm:pt>
    <dgm:pt modelId="{3BACAD9E-E8F3-48DF-BCE8-CA1C40C1AD83}" type="pres">
      <dgm:prSet presAssocID="{7D50906D-C7E2-4978-A068-FD69144A246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IE"/>
        </a:p>
      </dgm:t>
    </dgm:pt>
    <dgm:pt modelId="{EA2B74F7-8370-409A-9EF2-C3DD6CD9F15F}" type="pres">
      <dgm:prSet presAssocID="{839CBA6C-D827-44DC-B2FF-ED6969D7000D}" presName="hierRoot1" presStyleCnt="0">
        <dgm:presLayoutVars>
          <dgm:hierBranch/>
        </dgm:presLayoutVars>
      </dgm:prSet>
      <dgm:spPr/>
      <dgm:t>
        <a:bodyPr/>
        <a:lstStyle/>
        <a:p>
          <a:endParaRPr lang="en-IE"/>
        </a:p>
      </dgm:t>
    </dgm:pt>
    <dgm:pt modelId="{3B964E6A-6983-4443-8ABB-509A1D066D4A}" type="pres">
      <dgm:prSet presAssocID="{839CBA6C-D827-44DC-B2FF-ED6969D7000D}" presName="rootComposite1" presStyleCnt="0"/>
      <dgm:spPr/>
      <dgm:t>
        <a:bodyPr/>
        <a:lstStyle/>
        <a:p>
          <a:endParaRPr lang="en-IE"/>
        </a:p>
      </dgm:t>
    </dgm:pt>
    <dgm:pt modelId="{7A471ED9-B71C-47A0-9DB8-0E542C19DCB5}" type="pres">
      <dgm:prSet presAssocID="{839CBA6C-D827-44DC-B2FF-ED6969D7000D}" presName="rootText1" presStyleLbl="node0" presStyleIdx="0" presStyleCnt="1" custLinFactNeighborX="-6309" custLinFactNeighborY="0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IE"/>
        </a:p>
      </dgm:t>
    </dgm:pt>
    <dgm:pt modelId="{08FC4D43-7CC7-46FE-B1EB-34332FA96B61}" type="pres">
      <dgm:prSet presAssocID="{839CBA6C-D827-44DC-B2FF-ED6969D7000D}" presName="rootConnector1" presStyleLbl="node1" presStyleIdx="0" presStyleCnt="0"/>
      <dgm:spPr/>
      <dgm:t>
        <a:bodyPr/>
        <a:lstStyle/>
        <a:p>
          <a:endParaRPr lang="en-IE"/>
        </a:p>
      </dgm:t>
    </dgm:pt>
    <dgm:pt modelId="{D9E79D8F-5557-402E-868E-5ACEB06C6C42}" type="pres">
      <dgm:prSet presAssocID="{839CBA6C-D827-44DC-B2FF-ED6969D7000D}" presName="hierChild2" presStyleCnt="0"/>
      <dgm:spPr/>
      <dgm:t>
        <a:bodyPr/>
        <a:lstStyle/>
        <a:p>
          <a:endParaRPr lang="en-IE"/>
        </a:p>
      </dgm:t>
    </dgm:pt>
    <dgm:pt modelId="{2D5546C3-A0A9-4718-8094-0F69BFF11FF9}" type="pres">
      <dgm:prSet presAssocID="{724C314A-9843-4281-AD20-7BA2132258D5}" presName="Name35" presStyleLbl="parChTrans1D2" presStyleIdx="0" presStyleCnt="2"/>
      <dgm:spPr>
        <a:custGeom>
          <a:avLst/>
          <a:gdLst/>
          <a:ahLst/>
          <a:cxnLst/>
          <a:rect l="0" t="0" r="0" b="0"/>
          <a:pathLst>
            <a:path>
              <a:moveTo>
                <a:pt x="644957" y="0"/>
              </a:moveTo>
              <a:lnTo>
                <a:pt x="644957" y="111934"/>
              </a:lnTo>
              <a:lnTo>
                <a:pt x="0" y="111934"/>
              </a:lnTo>
              <a:lnTo>
                <a:pt x="0" y="223869"/>
              </a:lnTo>
            </a:path>
          </a:pathLst>
        </a:custGeom>
      </dgm:spPr>
      <dgm:t>
        <a:bodyPr/>
        <a:lstStyle/>
        <a:p>
          <a:endParaRPr lang="en-IE"/>
        </a:p>
      </dgm:t>
    </dgm:pt>
    <dgm:pt modelId="{A8D8B5C8-27DD-4015-B849-D6D2D2845A57}" type="pres">
      <dgm:prSet presAssocID="{76DA6869-669A-4471-84BC-33B6025FB7E1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E"/>
        </a:p>
      </dgm:t>
    </dgm:pt>
    <dgm:pt modelId="{76BFA212-0C46-417F-BA5C-902F24A2BEDB}" type="pres">
      <dgm:prSet presAssocID="{76DA6869-669A-4471-84BC-33B6025FB7E1}" presName="rootComposite" presStyleCnt="0"/>
      <dgm:spPr/>
      <dgm:t>
        <a:bodyPr/>
        <a:lstStyle/>
        <a:p>
          <a:endParaRPr lang="en-IE"/>
        </a:p>
      </dgm:t>
    </dgm:pt>
    <dgm:pt modelId="{1ACE5610-125B-4F8F-BB1D-86C0D3558F79}" type="pres">
      <dgm:prSet presAssocID="{76DA6869-669A-4471-84BC-33B6025FB7E1}" presName="rootText" presStyleLbl="node2" presStyleIdx="0" presStyleCnt="2" custLinFactNeighborY="-14721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IE"/>
        </a:p>
      </dgm:t>
    </dgm:pt>
    <dgm:pt modelId="{C7FFC7F6-2B37-45CE-8071-28D4656DE10F}" type="pres">
      <dgm:prSet presAssocID="{76DA6869-669A-4471-84BC-33B6025FB7E1}" presName="rootConnector" presStyleLbl="node2" presStyleIdx="0" presStyleCnt="2"/>
      <dgm:spPr/>
      <dgm:t>
        <a:bodyPr/>
        <a:lstStyle/>
        <a:p>
          <a:endParaRPr lang="en-IE"/>
        </a:p>
      </dgm:t>
    </dgm:pt>
    <dgm:pt modelId="{36C43EF4-28FA-4E87-A43E-4FD05DCE66B2}" type="pres">
      <dgm:prSet presAssocID="{76DA6869-669A-4471-84BC-33B6025FB7E1}" presName="hierChild4" presStyleCnt="0"/>
      <dgm:spPr/>
      <dgm:t>
        <a:bodyPr/>
        <a:lstStyle/>
        <a:p>
          <a:endParaRPr lang="en-IE"/>
        </a:p>
      </dgm:t>
    </dgm:pt>
    <dgm:pt modelId="{C55DDD79-572B-406D-92C2-EDC4CD0DD572}" type="pres">
      <dgm:prSet presAssocID="{76DA6869-669A-4471-84BC-33B6025FB7E1}" presName="hierChild5" presStyleCnt="0"/>
      <dgm:spPr/>
      <dgm:t>
        <a:bodyPr/>
        <a:lstStyle/>
        <a:p>
          <a:endParaRPr lang="en-IE"/>
        </a:p>
      </dgm:t>
    </dgm:pt>
    <dgm:pt modelId="{3B1F503E-D4D4-4BF1-8EBF-301669B1D5D5}" type="pres">
      <dgm:prSet presAssocID="{D93527BC-0FA7-4DD9-B975-C39731152822}" presName="Name35" presStyleLbl="parChTrans1D2" presStyleIdx="1" presStyleCnt="2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1934"/>
              </a:lnTo>
              <a:lnTo>
                <a:pt x="644957" y="111934"/>
              </a:lnTo>
              <a:lnTo>
                <a:pt x="644957" y="223869"/>
              </a:lnTo>
            </a:path>
          </a:pathLst>
        </a:custGeom>
      </dgm:spPr>
      <dgm:t>
        <a:bodyPr/>
        <a:lstStyle/>
        <a:p>
          <a:endParaRPr lang="en-IE"/>
        </a:p>
      </dgm:t>
    </dgm:pt>
    <dgm:pt modelId="{22E87B82-C0A1-49D5-AD79-F3605E440EDA}" type="pres">
      <dgm:prSet presAssocID="{B180E949-020A-46C6-A172-582B46B75A26}" presName="hierRoot2" presStyleCnt="0">
        <dgm:presLayoutVars>
          <dgm:hierBranch/>
        </dgm:presLayoutVars>
      </dgm:prSet>
      <dgm:spPr/>
      <dgm:t>
        <a:bodyPr/>
        <a:lstStyle/>
        <a:p>
          <a:endParaRPr lang="en-IE"/>
        </a:p>
      </dgm:t>
    </dgm:pt>
    <dgm:pt modelId="{7BD6A7A0-1DF6-4548-8F91-B6D5AD2FA0A3}" type="pres">
      <dgm:prSet presAssocID="{B180E949-020A-46C6-A172-582B46B75A26}" presName="rootComposite" presStyleCnt="0"/>
      <dgm:spPr/>
      <dgm:t>
        <a:bodyPr/>
        <a:lstStyle/>
        <a:p>
          <a:endParaRPr lang="en-IE"/>
        </a:p>
      </dgm:t>
    </dgm:pt>
    <dgm:pt modelId="{409C535C-8098-4B81-9109-B9507D60FE1B}" type="pres">
      <dgm:prSet presAssocID="{B180E949-020A-46C6-A172-582B46B75A26}" presName="rootText" presStyleLbl="node2" presStyleIdx="1" presStyleCnt="2" custScaleX="127659" custScaleY="129320" custLinFactNeighborY="-16824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IE"/>
        </a:p>
      </dgm:t>
    </dgm:pt>
    <dgm:pt modelId="{22781B6F-C2EF-4589-842D-12EBB078C4CB}" type="pres">
      <dgm:prSet presAssocID="{B180E949-020A-46C6-A172-582B46B75A26}" presName="rootConnector" presStyleLbl="node2" presStyleIdx="1" presStyleCnt="2"/>
      <dgm:spPr/>
      <dgm:t>
        <a:bodyPr/>
        <a:lstStyle/>
        <a:p>
          <a:endParaRPr lang="en-IE"/>
        </a:p>
      </dgm:t>
    </dgm:pt>
    <dgm:pt modelId="{E9FD9060-F64C-445B-A9DD-B183D8CF396C}" type="pres">
      <dgm:prSet presAssocID="{B180E949-020A-46C6-A172-582B46B75A26}" presName="hierChild4" presStyleCnt="0"/>
      <dgm:spPr/>
      <dgm:t>
        <a:bodyPr/>
        <a:lstStyle/>
        <a:p>
          <a:endParaRPr lang="en-IE"/>
        </a:p>
      </dgm:t>
    </dgm:pt>
    <dgm:pt modelId="{59069B5F-0D84-4526-A354-88A9D7C2DA85}" type="pres">
      <dgm:prSet presAssocID="{783E5610-2888-4D4A-94E1-554AE9B2F584}" presName="Name35" presStyleLbl="parChTrans1D3" presStyleIdx="0" presStyleCnt="5"/>
      <dgm:spPr/>
      <dgm:t>
        <a:bodyPr/>
        <a:lstStyle/>
        <a:p>
          <a:endParaRPr lang="en-IE"/>
        </a:p>
      </dgm:t>
    </dgm:pt>
    <dgm:pt modelId="{E50555AC-9855-484B-BC49-AB18F7927B40}" type="pres">
      <dgm:prSet presAssocID="{9D183C71-F37A-4B56-AEA6-198850A5A004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E"/>
        </a:p>
      </dgm:t>
    </dgm:pt>
    <dgm:pt modelId="{46EA5EF8-4BDE-4725-A4DC-0FEBA3442A6F}" type="pres">
      <dgm:prSet presAssocID="{9D183C71-F37A-4B56-AEA6-198850A5A004}" presName="rootComposite" presStyleCnt="0"/>
      <dgm:spPr/>
      <dgm:t>
        <a:bodyPr/>
        <a:lstStyle/>
        <a:p>
          <a:endParaRPr lang="en-IE"/>
        </a:p>
      </dgm:t>
    </dgm:pt>
    <dgm:pt modelId="{F2599A14-E3AA-4266-BFE1-8AAA77F5EF7B}" type="pres">
      <dgm:prSet presAssocID="{9D183C71-F37A-4B56-AEA6-198850A5A004}" presName="rootText" presStyleLbl="node3" presStyleIdx="0" presStyleCnt="5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IE"/>
        </a:p>
      </dgm:t>
    </dgm:pt>
    <dgm:pt modelId="{2DE84C0F-F56F-4E4F-890E-26602BFD65A7}" type="pres">
      <dgm:prSet presAssocID="{9D183C71-F37A-4B56-AEA6-198850A5A004}" presName="rootConnector" presStyleLbl="node3" presStyleIdx="0" presStyleCnt="5"/>
      <dgm:spPr/>
      <dgm:t>
        <a:bodyPr/>
        <a:lstStyle/>
        <a:p>
          <a:endParaRPr lang="en-IE"/>
        </a:p>
      </dgm:t>
    </dgm:pt>
    <dgm:pt modelId="{3F2FFC73-1BBE-49F9-9444-0C76845AAB74}" type="pres">
      <dgm:prSet presAssocID="{9D183C71-F37A-4B56-AEA6-198850A5A004}" presName="hierChild4" presStyleCnt="0"/>
      <dgm:spPr/>
      <dgm:t>
        <a:bodyPr/>
        <a:lstStyle/>
        <a:p>
          <a:endParaRPr lang="en-IE"/>
        </a:p>
      </dgm:t>
    </dgm:pt>
    <dgm:pt modelId="{09369726-8D95-4A9D-9CD4-DDB57869081C}" type="pres">
      <dgm:prSet presAssocID="{9D183C71-F37A-4B56-AEA6-198850A5A004}" presName="hierChild5" presStyleCnt="0"/>
      <dgm:spPr/>
      <dgm:t>
        <a:bodyPr/>
        <a:lstStyle/>
        <a:p>
          <a:endParaRPr lang="en-IE"/>
        </a:p>
      </dgm:t>
    </dgm:pt>
    <dgm:pt modelId="{234C24DC-4A68-4D74-9E63-4F747723F888}" type="pres">
      <dgm:prSet presAssocID="{5C5DFA77-B340-4E4D-9F2C-8B12311F750D}" presName="Name35" presStyleLbl="parChTrans1D3" presStyleIdx="1" presStyleCnt="5"/>
      <dgm:spPr/>
      <dgm:t>
        <a:bodyPr/>
        <a:lstStyle/>
        <a:p>
          <a:endParaRPr lang="en-IE"/>
        </a:p>
      </dgm:t>
    </dgm:pt>
    <dgm:pt modelId="{EABFC374-E9D0-4CBD-A92A-3E6DF3B710B8}" type="pres">
      <dgm:prSet presAssocID="{6AE4B74A-4802-4FCE-ABB0-3383E070163D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E"/>
        </a:p>
      </dgm:t>
    </dgm:pt>
    <dgm:pt modelId="{05546886-040B-4A1C-BB82-05FC415C5495}" type="pres">
      <dgm:prSet presAssocID="{6AE4B74A-4802-4FCE-ABB0-3383E070163D}" presName="rootComposite" presStyleCnt="0"/>
      <dgm:spPr/>
      <dgm:t>
        <a:bodyPr/>
        <a:lstStyle/>
        <a:p>
          <a:endParaRPr lang="en-IE"/>
        </a:p>
      </dgm:t>
    </dgm:pt>
    <dgm:pt modelId="{15171FB1-BAB9-4C6C-9092-C4303EA5305A}" type="pres">
      <dgm:prSet presAssocID="{6AE4B74A-4802-4FCE-ABB0-3383E070163D}" presName="rootText" presStyleLbl="node3" presStyleIdx="1" presStyleCnt="5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IE"/>
        </a:p>
      </dgm:t>
    </dgm:pt>
    <dgm:pt modelId="{ACF0FDDC-3510-49B4-A1A0-E98736BE4CC1}" type="pres">
      <dgm:prSet presAssocID="{6AE4B74A-4802-4FCE-ABB0-3383E070163D}" presName="rootConnector" presStyleLbl="node3" presStyleIdx="1" presStyleCnt="5"/>
      <dgm:spPr/>
      <dgm:t>
        <a:bodyPr/>
        <a:lstStyle/>
        <a:p>
          <a:endParaRPr lang="en-IE"/>
        </a:p>
      </dgm:t>
    </dgm:pt>
    <dgm:pt modelId="{64E1526E-EAC3-4A59-AE02-799C9AE62D03}" type="pres">
      <dgm:prSet presAssocID="{6AE4B74A-4802-4FCE-ABB0-3383E070163D}" presName="hierChild4" presStyleCnt="0"/>
      <dgm:spPr/>
      <dgm:t>
        <a:bodyPr/>
        <a:lstStyle/>
        <a:p>
          <a:endParaRPr lang="en-IE"/>
        </a:p>
      </dgm:t>
    </dgm:pt>
    <dgm:pt modelId="{DC37F4D5-3A1D-4B54-9C74-DC52CA84EFD3}" type="pres">
      <dgm:prSet presAssocID="{6AE4B74A-4802-4FCE-ABB0-3383E070163D}" presName="hierChild5" presStyleCnt="0"/>
      <dgm:spPr/>
      <dgm:t>
        <a:bodyPr/>
        <a:lstStyle/>
        <a:p>
          <a:endParaRPr lang="en-IE"/>
        </a:p>
      </dgm:t>
    </dgm:pt>
    <dgm:pt modelId="{AEEEFB16-D265-43E8-84B0-D46EF67DCF77}" type="pres">
      <dgm:prSet presAssocID="{5329C56B-7320-4E8B-80FF-28C1208CAF33}" presName="Name35" presStyleLbl="parChTrans1D3" presStyleIdx="2" presStyleCnt="5"/>
      <dgm:spPr/>
      <dgm:t>
        <a:bodyPr/>
        <a:lstStyle/>
        <a:p>
          <a:endParaRPr lang="en-IE"/>
        </a:p>
      </dgm:t>
    </dgm:pt>
    <dgm:pt modelId="{1E25B619-3516-4567-9E51-A1F0B673FC90}" type="pres">
      <dgm:prSet presAssocID="{B0AA61E2-8352-4254-A45F-E59E92C3D8B4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E"/>
        </a:p>
      </dgm:t>
    </dgm:pt>
    <dgm:pt modelId="{98CA992D-541A-4504-89DA-7B3D07C4A259}" type="pres">
      <dgm:prSet presAssocID="{B0AA61E2-8352-4254-A45F-E59E92C3D8B4}" presName="rootComposite" presStyleCnt="0"/>
      <dgm:spPr/>
      <dgm:t>
        <a:bodyPr/>
        <a:lstStyle/>
        <a:p>
          <a:endParaRPr lang="en-IE"/>
        </a:p>
      </dgm:t>
    </dgm:pt>
    <dgm:pt modelId="{6FC2052E-9F41-4BE8-94EA-55488EC106EF}" type="pres">
      <dgm:prSet presAssocID="{B0AA61E2-8352-4254-A45F-E59E92C3D8B4}" presName="rootText" presStyleLbl="node3" presStyleIdx="2" presStyleCnt="5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IE"/>
        </a:p>
      </dgm:t>
    </dgm:pt>
    <dgm:pt modelId="{35252511-ACC0-4CE5-9190-B59D37685D98}" type="pres">
      <dgm:prSet presAssocID="{B0AA61E2-8352-4254-A45F-E59E92C3D8B4}" presName="rootConnector" presStyleLbl="node3" presStyleIdx="2" presStyleCnt="5"/>
      <dgm:spPr/>
      <dgm:t>
        <a:bodyPr/>
        <a:lstStyle/>
        <a:p>
          <a:endParaRPr lang="en-IE"/>
        </a:p>
      </dgm:t>
    </dgm:pt>
    <dgm:pt modelId="{239A57AA-402D-437A-B5E4-0635C9EB579A}" type="pres">
      <dgm:prSet presAssocID="{B0AA61E2-8352-4254-A45F-E59E92C3D8B4}" presName="hierChild4" presStyleCnt="0"/>
      <dgm:spPr/>
      <dgm:t>
        <a:bodyPr/>
        <a:lstStyle/>
        <a:p>
          <a:endParaRPr lang="en-IE"/>
        </a:p>
      </dgm:t>
    </dgm:pt>
    <dgm:pt modelId="{D17B881E-7804-4ADF-9E76-FF893EE6FB4A}" type="pres">
      <dgm:prSet presAssocID="{B0AA61E2-8352-4254-A45F-E59E92C3D8B4}" presName="hierChild5" presStyleCnt="0"/>
      <dgm:spPr/>
      <dgm:t>
        <a:bodyPr/>
        <a:lstStyle/>
        <a:p>
          <a:endParaRPr lang="en-IE"/>
        </a:p>
      </dgm:t>
    </dgm:pt>
    <dgm:pt modelId="{29F8CB2D-0CA7-49F9-AAD5-29A5DD8898E8}" type="pres">
      <dgm:prSet presAssocID="{BA9185F6-C192-42E9-A280-D50910A097B5}" presName="Name35" presStyleLbl="parChTrans1D3" presStyleIdx="3" presStyleCnt="5"/>
      <dgm:spPr/>
      <dgm:t>
        <a:bodyPr/>
        <a:lstStyle/>
        <a:p>
          <a:endParaRPr lang="en-IE"/>
        </a:p>
      </dgm:t>
    </dgm:pt>
    <dgm:pt modelId="{7E02643D-BF21-4CAF-AB52-B2027DFA7D93}" type="pres">
      <dgm:prSet presAssocID="{74225047-9B07-44ED-A932-ED21DE735EFA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E"/>
        </a:p>
      </dgm:t>
    </dgm:pt>
    <dgm:pt modelId="{51542373-E719-4A0C-A375-79E9502D2A02}" type="pres">
      <dgm:prSet presAssocID="{74225047-9B07-44ED-A932-ED21DE735EFA}" presName="rootComposite" presStyleCnt="0"/>
      <dgm:spPr/>
      <dgm:t>
        <a:bodyPr/>
        <a:lstStyle/>
        <a:p>
          <a:endParaRPr lang="en-IE"/>
        </a:p>
      </dgm:t>
    </dgm:pt>
    <dgm:pt modelId="{E70EDA6D-98B9-4A0A-ACC6-E23148C5F981}" type="pres">
      <dgm:prSet presAssocID="{74225047-9B07-44ED-A932-ED21DE735EFA}" presName="rootText" presStyleLbl="node3" presStyleIdx="3" presStyleCnt="5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IE"/>
        </a:p>
      </dgm:t>
    </dgm:pt>
    <dgm:pt modelId="{617D3487-FC1F-4967-A486-10F9EE3272B5}" type="pres">
      <dgm:prSet presAssocID="{74225047-9B07-44ED-A932-ED21DE735EFA}" presName="rootConnector" presStyleLbl="node3" presStyleIdx="3" presStyleCnt="5"/>
      <dgm:spPr/>
      <dgm:t>
        <a:bodyPr/>
        <a:lstStyle/>
        <a:p>
          <a:endParaRPr lang="en-IE"/>
        </a:p>
      </dgm:t>
    </dgm:pt>
    <dgm:pt modelId="{6677EBDC-7572-449F-A855-DA08C49656DA}" type="pres">
      <dgm:prSet presAssocID="{74225047-9B07-44ED-A932-ED21DE735EFA}" presName="hierChild4" presStyleCnt="0"/>
      <dgm:spPr/>
      <dgm:t>
        <a:bodyPr/>
        <a:lstStyle/>
        <a:p>
          <a:endParaRPr lang="en-IE"/>
        </a:p>
      </dgm:t>
    </dgm:pt>
    <dgm:pt modelId="{7FD9CAD1-067D-441B-836E-F56553C86BA1}" type="pres">
      <dgm:prSet presAssocID="{74225047-9B07-44ED-A932-ED21DE735EFA}" presName="hierChild5" presStyleCnt="0"/>
      <dgm:spPr/>
      <dgm:t>
        <a:bodyPr/>
        <a:lstStyle/>
        <a:p>
          <a:endParaRPr lang="en-IE"/>
        </a:p>
      </dgm:t>
    </dgm:pt>
    <dgm:pt modelId="{A78083C6-01FA-410A-954A-BA7E7D99921B}" type="pres">
      <dgm:prSet presAssocID="{6ED741E0-AC11-4A26-9654-632F04172A9D}" presName="Name35" presStyleLbl="parChTrans1D3" presStyleIdx="4" presStyleCnt="5"/>
      <dgm:spPr/>
      <dgm:t>
        <a:bodyPr/>
        <a:lstStyle/>
        <a:p>
          <a:endParaRPr lang="en-IE"/>
        </a:p>
      </dgm:t>
    </dgm:pt>
    <dgm:pt modelId="{647F4055-0482-4F58-AF00-45406D34D8E8}" type="pres">
      <dgm:prSet presAssocID="{CAA3D584-8E68-4F2E-8147-4851E14A3747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E"/>
        </a:p>
      </dgm:t>
    </dgm:pt>
    <dgm:pt modelId="{3BED9B71-694D-4D58-B884-74F0C29FC685}" type="pres">
      <dgm:prSet presAssocID="{CAA3D584-8E68-4F2E-8147-4851E14A3747}" presName="rootComposite" presStyleCnt="0"/>
      <dgm:spPr/>
      <dgm:t>
        <a:bodyPr/>
        <a:lstStyle/>
        <a:p>
          <a:endParaRPr lang="en-IE"/>
        </a:p>
      </dgm:t>
    </dgm:pt>
    <dgm:pt modelId="{7B9B7626-B415-46AE-9373-8D4E59798B8E}" type="pres">
      <dgm:prSet presAssocID="{CAA3D584-8E68-4F2E-8147-4851E14A3747}" presName="rootText" presStyleLbl="node3" presStyleIdx="4" presStyleCnt="5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IE"/>
        </a:p>
      </dgm:t>
    </dgm:pt>
    <dgm:pt modelId="{369B8DCC-89AE-4981-8F88-9B93567F1416}" type="pres">
      <dgm:prSet presAssocID="{CAA3D584-8E68-4F2E-8147-4851E14A3747}" presName="rootConnector" presStyleLbl="node3" presStyleIdx="4" presStyleCnt="5"/>
      <dgm:spPr/>
      <dgm:t>
        <a:bodyPr/>
        <a:lstStyle/>
        <a:p>
          <a:endParaRPr lang="en-IE"/>
        </a:p>
      </dgm:t>
    </dgm:pt>
    <dgm:pt modelId="{384BF9F8-CFCC-4317-8CCD-9EFACDE3F277}" type="pres">
      <dgm:prSet presAssocID="{CAA3D584-8E68-4F2E-8147-4851E14A3747}" presName="hierChild4" presStyleCnt="0"/>
      <dgm:spPr/>
      <dgm:t>
        <a:bodyPr/>
        <a:lstStyle/>
        <a:p>
          <a:endParaRPr lang="en-IE"/>
        </a:p>
      </dgm:t>
    </dgm:pt>
    <dgm:pt modelId="{3F9B0D17-DB86-414F-9C58-D1E961DABEEE}" type="pres">
      <dgm:prSet presAssocID="{CAA3D584-8E68-4F2E-8147-4851E14A3747}" presName="hierChild5" presStyleCnt="0"/>
      <dgm:spPr/>
      <dgm:t>
        <a:bodyPr/>
        <a:lstStyle/>
        <a:p>
          <a:endParaRPr lang="en-IE"/>
        </a:p>
      </dgm:t>
    </dgm:pt>
    <dgm:pt modelId="{A859CC73-28E0-4F03-AB67-023A4F9005B7}" type="pres">
      <dgm:prSet presAssocID="{B180E949-020A-46C6-A172-582B46B75A26}" presName="hierChild5" presStyleCnt="0"/>
      <dgm:spPr/>
      <dgm:t>
        <a:bodyPr/>
        <a:lstStyle/>
        <a:p>
          <a:endParaRPr lang="en-IE"/>
        </a:p>
      </dgm:t>
    </dgm:pt>
    <dgm:pt modelId="{49EA39EE-4ECF-4BEE-9676-EA05859E8A73}" type="pres">
      <dgm:prSet presAssocID="{839CBA6C-D827-44DC-B2FF-ED6969D7000D}" presName="hierChild3" presStyleCnt="0"/>
      <dgm:spPr/>
      <dgm:t>
        <a:bodyPr/>
        <a:lstStyle/>
        <a:p>
          <a:endParaRPr lang="en-IE"/>
        </a:p>
      </dgm:t>
    </dgm:pt>
  </dgm:ptLst>
  <dgm:cxnLst>
    <dgm:cxn modelId="{F664B2B1-B11C-4954-B8D0-3E22D582F0F4}" srcId="{B180E949-020A-46C6-A172-582B46B75A26}" destId="{74225047-9B07-44ED-A932-ED21DE735EFA}" srcOrd="3" destOrd="0" parTransId="{BA9185F6-C192-42E9-A280-D50910A097B5}" sibTransId="{F6F48A6D-ACA9-4229-A795-74B17627EB66}"/>
    <dgm:cxn modelId="{310BF931-AF95-425F-849E-FB01D3853E0A}" type="presOf" srcId="{9D183C71-F37A-4B56-AEA6-198850A5A004}" destId="{F2599A14-E3AA-4266-BFE1-8AAA77F5EF7B}" srcOrd="0" destOrd="0" presId="urn:microsoft.com/office/officeart/2005/8/layout/orgChart1"/>
    <dgm:cxn modelId="{35A09CBE-9000-4E31-977A-12ED6E9499A0}" type="presOf" srcId="{B180E949-020A-46C6-A172-582B46B75A26}" destId="{409C535C-8098-4B81-9109-B9507D60FE1B}" srcOrd="0" destOrd="0" presId="urn:microsoft.com/office/officeart/2005/8/layout/orgChart1"/>
    <dgm:cxn modelId="{62F65A0A-FE9C-4300-9807-48F848ED1C1F}" srcId="{839CBA6C-D827-44DC-B2FF-ED6969D7000D}" destId="{76DA6869-669A-4471-84BC-33B6025FB7E1}" srcOrd="0" destOrd="0" parTransId="{724C314A-9843-4281-AD20-7BA2132258D5}" sibTransId="{4078D14A-A52D-44AB-A9F6-C1F23A80C672}"/>
    <dgm:cxn modelId="{22F836D0-5894-4E1F-8F56-A94D708DC4E7}" srcId="{B180E949-020A-46C6-A172-582B46B75A26}" destId="{B0AA61E2-8352-4254-A45F-E59E92C3D8B4}" srcOrd="2" destOrd="0" parTransId="{5329C56B-7320-4E8B-80FF-28C1208CAF33}" sibTransId="{9D30A044-4781-4536-B2EE-07EA248CAF40}"/>
    <dgm:cxn modelId="{9CE356FC-FAF5-49AF-9FFA-53D2CB627230}" type="presOf" srcId="{783E5610-2888-4D4A-94E1-554AE9B2F584}" destId="{59069B5F-0D84-4526-A354-88A9D7C2DA85}" srcOrd="0" destOrd="0" presId="urn:microsoft.com/office/officeart/2005/8/layout/orgChart1"/>
    <dgm:cxn modelId="{CDC97A5A-2868-4AA2-AAF1-39E14DDB6423}" type="presOf" srcId="{CAA3D584-8E68-4F2E-8147-4851E14A3747}" destId="{369B8DCC-89AE-4981-8F88-9B93567F1416}" srcOrd="1" destOrd="0" presId="urn:microsoft.com/office/officeart/2005/8/layout/orgChart1"/>
    <dgm:cxn modelId="{08A5DD76-813E-4D57-8060-D7A9E8AC49F5}" type="presOf" srcId="{74225047-9B07-44ED-A932-ED21DE735EFA}" destId="{E70EDA6D-98B9-4A0A-ACC6-E23148C5F981}" srcOrd="0" destOrd="0" presId="urn:microsoft.com/office/officeart/2005/8/layout/orgChart1"/>
    <dgm:cxn modelId="{AE983538-42D8-4AF8-81EC-D7BC120BA01D}" type="presOf" srcId="{5329C56B-7320-4E8B-80FF-28C1208CAF33}" destId="{AEEEFB16-D265-43E8-84B0-D46EF67DCF77}" srcOrd="0" destOrd="0" presId="urn:microsoft.com/office/officeart/2005/8/layout/orgChart1"/>
    <dgm:cxn modelId="{416480E8-7713-4E0D-83F8-0AE89FD8AB74}" type="presOf" srcId="{76DA6869-669A-4471-84BC-33B6025FB7E1}" destId="{1ACE5610-125B-4F8F-BB1D-86C0D3558F79}" srcOrd="0" destOrd="0" presId="urn:microsoft.com/office/officeart/2005/8/layout/orgChart1"/>
    <dgm:cxn modelId="{E66DA790-C163-4DC4-A1F1-B88CC049E19E}" type="presOf" srcId="{839CBA6C-D827-44DC-B2FF-ED6969D7000D}" destId="{08FC4D43-7CC7-46FE-B1EB-34332FA96B61}" srcOrd="1" destOrd="0" presId="urn:microsoft.com/office/officeart/2005/8/layout/orgChart1"/>
    <dgm:cxn modelId="{CE403A88-BC17-4816-BE7D-763543787585}" type="presOf" srcId="{9D183C71-F37A-4B56-AEA6-198850A5A004}" destId="{2DE84C0F-F56F-4E4F-890E-26602BFD65A7}" srcOrd="1" destOrd="0" presId="urn:microsoft.com/office/officeart/2005/8/layout/orgChart1"/>
    <dgm:cxn modelId="{D3E069C1-E5FF-40C2-B163-D3C7C9FA2A99}" type="presOf" srcId="{D93527BC-0FA7-4DD9-B975-C39731152822}" destId="{3B1F503E-D4D4-4BF1-8EBF-301669B1D5D5}" srcOrd="0" destOrd="0" presId="urn:microsoft.com/office/officeart/2005/8/layout/orgChart1"/>
    <dgm:cxn modelId="{868FB2C2-5FC0-4E81-AC36-054078380D6F}" type="presOf" srcId="{6AE4B74A-4802-4FCE-ABB0-3383E070163D}" destId="{ACF0FDDC-3510-49B4-A1A0-E98736BE4CC1}" srcOrd="1" destOrd="0" presId="urn:microsoft.com/office/officeart/2005/8/layout/orgChart1"/>
    <dgm:cxn modelId="{DE9C8B70-C0B6-431B-9C11-8E4573912C4B}" type="presOf" srcId="{5C5DFA77-B340-4E4D-9F2C-8B12311F750D}" destId="{234C24DC-4A68-4D74-9E63-4F747723F888}" srcOrd="0" destOrd="0" presId="urn:microsoft.com/office/officeart/2005/8/layout/orgChart1"/>
    <dgm:cxn modelId="{0871F347-898C-4F78-8D02-38E19D5E2CD2}" type="presOf" srcId="{CAA3D584-8E68-4F2E-8147-4851E14A3747}" destId="{7B9B7626-B415-46AE-9373-8D4E59798B8E}" srcOrd="0" destOrd="0" presId="urn:microsoft.com/office/officeart/2005/8/layout/orgChart1"/>
    <dgm:cxn modelId="{07A46F2F-EFB3-42EF-A9F1-16D133F92343}" type="presOf" srcId="{B0AA61E2-8352-4254-A45F-E59E92C3D8B4}" destId="{6FC2052E-9F41-4BE8-94EA-55488EC106EF}" srcOrd="0" destOrd="0" presId="urn:microsoft.com/office/officeart/2005/8/layout/orgChart1"/>
    <dgm:cxn modelId="{CBE1B0A6-FAC8-4856-AFEB-9E85F2F41B87}" type="presOf" srcId="{74225047-9B07-44ED-A932-ED21DE735EFA}" destId="{617D3487-FC1F-4967-A486-10F9EE3272B5}" srcOrd="1" destOrd="0" presId="urn:microsoft.com/office/officeart/2005/8/layout/orgChart1"/>
    <dgm:cxn modelId="{E37FC250-A2A7-4B77-A8F3-D410D0B35C1B}" type="presOf" srcId="{7D50906D-C7E2-4978-A068-FD69144A2463}" destId="{3BACAD9E-E8F3-48DF-BCE8-CA1C40C1AD83}" srcOrd="0" destOrd="0" presId="urn:microsoft.com/office/officeart/2005/8/layout/orgChart1"/>
    <dgm:cxn modelId="{F9B13E68-40BA-4CBF-88B9-5D5E80DFAE2A}" srcId="{B180E949-020A-46C6-A172-582B46B75A26}" destId="{6AE4B74A-4802-4FCE-ABB0-3383E070163D}" srcOrd="1" destOrd="0" parTransId="{5C5DFA77-B340-4E4D-9F2C-8B12311F750D}" sibTransId="{590D4436-9E11-46D7-936C-347A36BDA519}"/>
    <dgm:cxn modelId="{0D757A1D-1E22-40EF-8C21-FED56983F661}" srcId="{839CBA6C-D827-44DC-B2FF-ED6969D7000D}" destId="{B180E949-020A-46C6-A172-582B46B75A26}" srcOrd="1" destOrd="0" parTransId="{D93527BC-0FA7-4DD9-B975-C39731152822}" sibTransId="{A2914489-DF62-4AEE-9FC0-E4DC541772B7}"/>
    <dgm:cxn modelId="{F3D3D3FB-CAD2-40E6-9F9E-54BBFAF4C618}" type="presOf" srcId="{B180E949-020A-46C6-A172-582B46B75A26}" destId="{22781B6F-C2EF-4589-842D-12EBB078C4CB}" srcOrd="1" destOrd="0" presId="urn:microsoft.com/office/officeart/2005/8/layout/orgChart1"/>
    <dgm:cxn modelId="{D71D79DD-3AB4-4235-8E47-E4C34DDCAA10}" type="presOf" srcId="{B0AA61E2-8352-4254-A45F-E59E92C3D8B4}" destId="{35252511-ACC0-4CE5-9190-B59D37685D98}" srcOrd="1" destOrd="0" presId="urn:microsoft.com/office/officeart/2005/8/layout/orgChart1"/>
    <dgm:cxn modelId="{15836AAF-09D3-498E-8992-523CF921C038}" type="presOf" srcId="{6ED741E0-AC11-4A26-9654-632F04172A9D}" destId="{A78083C6-01FA-410A-954A-BA7E7D99921B}" srcOrd="0" destOrd="0" presId="urn:microsoft.com/office/officeart/2005/8/layout/orgChart1"/>
    <dgm:cxn modelId="{EA7BD1F1-EF20-4207-AF16-867498BF88E3}" type="presOf" srcId="{BA9185F6-C192-42E9-A280-D50910A097B5}" destId="{29F8CB2D-0CA7-49F9-AAD5-29A5DD8898E8}" srcOrd="0" destOrd="0" presId="urn:microsoft.com/office/officeart/2005/8/layout/orgChart1"/>
    <dgm:cxn modelId="{93234085-249C-417F-92F9-13A9340D5FE8}" srcId="{7D50906D-C7E2-4978-A068-FD69144A2463}" destId="{839CBA6C-D827-44DC-B2FF-ED6969D7000D}" srcOrd="0" destOrd="0" parTransId="{9C280FD7-168A-49D1-8A89-AE5ADAAEF244}" sibTransId="{43D4785E-F0B0-40FC-8946-D93F6F2880A1}"/>
    <dgm:cxn modelId="{4F11AEF4-FCCA-40E9-9DBB-A241E24294ED}" type="presOf" srcId="{76DA6869-669A-4471-84BC-33B6025FB7E1}" destId="{C7FFC7F6-2B37-45CE-8071-28D4656DE10F}" srcOrd="1" destOrd="0" presId="urn:microsoft.com/office/officeart/2005/8/layout/orgChart1"/>
    <dgm:cxn modelId="{DBE58D0C-3789-4F74-8CE7-C8299A741B51}" type="presOf" srcId="{6AE4B74A-4802-4FCE-ABB0-3383E070163D}" destId="{15171FB1-BAB9-4C6C-9092-C4303EA5305A}" srcOrd="0" destOrd="0" presId="urn:microsoft.com/office/officeart/2005/8/layout/orgChart1"/>
    <dgm:cxn modelId="{B6A1FCDF-BA5B-4D6C-A861-5BE749D15A81}" type="presOf" srcId="{724C314A-9843-4281-AD20-7BA2132258D5}" destId="{2D5546C3-A0A9-4718-8094-0F69BFF11FF9}" srcOrd="0" destOrd="0" presId="urn:microsoft.com/office/officeart/2005/8/layout/orgChart1"/>
    <dgm:cxn modelId="{9E7BA8A4-6B79-467D-A668-35C1983067AB}" srcId="{B180E949-020A-46C6-A172-582B46B75A26}" destId="{CAA3D584-8E68-4F2E-8147-4851E14A3747}" srcOrd="4" destOrd="0" parTransId="{6ED741E0-AC11-4A26-9654-632F04172A9D}" sibTransId="{2976B4EB-2909-4D50-82A1-42CC20EDA306}"/>
    <dgm:cxn modelId="{F6F3AB2E-1778-4CE1-A311-B992D0B5D884}" type="presOf" srcId="{839CBA6C-D827-44DC-B2FF-ED6969D7000D}" destId="{7A471ED9-B71C-47A0-9DB8-0E542C19DCB5}" srcOrd="0" destOrd="0" presId="urn:microsoft.com/office/officeart/2005/8/layout/orgChart1"/>
    <dgm:cxn modelId="{96FDFAD3-427A-42D6-87C3-598AE752CD9C}" srcId="{B180E949-020A-46C6-A172-582B46B75A26}" destId="{9D183C71-F37A-4B56-AEA6-198850A5A004}" srcOrd="0" destOrd="0" parTransId="{783E5610-2888-4D4A-94E1-554AE9B2F584}" sibTransId="{D12E32B2-B72A-420D-921F-26BDEDD8465E}"/>
    <dgm:cxn modelId="{C2AE103D-9011-4A73-8EA0-CE599184BE05}" type="presParOf" srcId="{3BACAD9E-E8F3-48DF-BCE8-CA1C40C1AD83}" destId="{EA2B74F7-8370-409A-9EF2-C3DD6CD9F15F}" srcOrd="0" destOrd="0" presId="urn:microsoft.com/office/officeart/2005/8/layout/orgChart1"/>
    <dgm:cxn modelId="{6DA1D819-6A7B-4F35-84B8-B3A5A6E8EA62}" type="presParOf" srcId="{EA2B74F7-8370-409A-9EF2-C3DD6CD9F15F}" destId="{3B964E6A-6983-4443-8ABB-509A1D066D4A}" srcOrd="0" destOrd="0" presId="urn:microsoft.com/office/officeart/2005/8/layout/orgChart1"/>
    <dgm:cxn modelId="{E342D148-F55E-49E8-95BD-078B8E037B4B}" type="presParOf" srcId="{3B964E6A-6983-4443-8ABB-509A1D066D4A}" destId="{7A471ED9-B71C-47A0-9DB8-0E542C19DCB5}" srcOrd="0" destOrd="0" presId="urn:microsoft.com/office/officeart/2005/8/layout/orgChart1"/>
    <dgm:cxn modelId="{DBCF2E41-73F1-416B-B4F4-BEBD010F9C5E}" type="presParOf" srcId="{3B964E6A-6983-4443-8ABB-509A1D066D4A}" destId="{08FC4D43-7CC7-46FE-B1EB-34332FA96B61}" srcOrd="1" destOrd="0" presId="urn:microsoft.com/office/officeart/2005/8/layout/orgChart1"/>
    <dgm:cxn modelId="{97BD0786-95BE-47B1-9F96-1F94F3568EF7}" type="presParOf" srcId="{EA2B74F7-8370-409A-9EF2-C3DD6CD9F15F}" destId="{D9E79D8F-5557-402E-868E-5ACEB06C6C42}" srcOrd="1" destOrd="0" presId="urn:microsoft.com/office/officeart/2005/8/layout/orgChart1"/>
    <dgm:cxn modelId="{A47D1FB7-CAD9-4110-9A73-D6D33F8BCBAA}" type="presParOf" srcId="{D9E79D8F-5557-402E-868E-5ACEB06C6C42}" destId="{2D5546C3-A0A9-4718-8094-0F69BFF11FF9}" srcOrd="0" destOrd="0" presId="urn:microsoft.com/office/officeart/2005/8/layout/orgChart1"/>
    <dgm:cxn modelId="{B5E94882-6FDD-4B4B-9B65-D4895169D164}" type="presParOf" srcId="{D9E79D8F-5557-402E-868E-5ACEB06C6C42}" destId="{A8D8B5C8-27DD-4015-B849-D6D2D2845A57}" srcOrd="1" destOrd="0" presId="urn:microsoft.com/office/officeart/2005/8/layout/orgChart1"/>
    <dgm:cxn modelId="{4B83197B-61D5-4F76-A836-70430AC5A4CA}" type="presParOf" srcId="{A8D8B5C8-27DD-4015-B849-D6D2D2845A57}" destId="{76BFA212-0C46-417F-BA5C-902F24A2BEDB}" srcOrd="0" destOrd="0" presId="urn:microsoft.com/office/officeart/2005/8/layout/orgChart1"/>
    <dgm:cxn modelId="{74DF8249-1435-4BAA-B280-AA575BE94615}" type="presParOf" srcId="{76BFA212-0C46-417F-BA5C-902F24A2BEDB}" destId="{1ACE5610-125B-4F8F-BB1D-86C0D3558F79}" srcOrd="0" destOrd="0" presId="urn:microsoft.com/office/officeart/2005/8/layout/orgChart1"/>
    <dgm:cxn modelId="{2CDE2BCF-74EC-4716-85EF-A3C9699C5081}" type="presParOf" srcId="{76BFA212-0C46-417F-BA5C-902F24A2BEDB}" destId="{C7FFC7F6-2B37-45CE-8071-28D4656DE10F}" srcOrd="1" destOrd="0" presId="urn:microsoft.com/office/officeart/2005/8/layout/orgChart1"/>
    <dgm:cxn modelId="{896BB246-8D0E-48A0-8E99-1F49242DE14F}" type="presParOf" srcId="{A8D8B5C8-27DD-4015-B849-D6D2D2845A57}" destId="{36C43EF4-28FA-4E87-A43E-4FD05DCE66B2}" srcOrd="1" destOrd="0" presId="urn:microsoft.com/office/officeart/2005/8/layout/orgChart1"/>
    <dgm:cxn modelId="{1B237AFB-58A5-4C08-9060-44B54C78274B}" type="presParOf" srcId="{A8D8B5C8-27DD-4015-B849-D6D2D2845A57}" destId="{C55DDD79-572B-406D-92C2-EDC4CD0DD572}" srcOrd="2" destOrd="0" presId="urn:microsoft.com/office/officeart/2005/8/layout/orgChart1"/>
    <dgm:cxn modelId="{DF3F655D-3966-416B-AE90-CC844270D8D0}" type="presParOf" srcId="{D9E79D8F-5557-402E-868E-5ACEB06C6C42}" destId="{3B1F503E-D4D4-4BF1-8EBF-301669B1D5D5}" srcOrd="2" destOrd="0" presId="urn:microsoft.com/office/officeart/2005/8/layout/orgChart1"/>
    <dgm:cxn modelId="{64846B7F-9FDF-4E58-8300-8D37EF8176A6}" type="presParOf" srcId="{D9E79D8F-5557-402E-868E-5ACEB06C6C42}" destId="{22E87B82-C0A1-49D5-AD79-F3605E440EDA}" srcOrd="3" destOrd="0" presId="urn:microsoft.com/office/officeart/2005/8/layout/orgChart1"/>
    <dgm:cxn modelId="{EC08C1A5-2851-47EF-A6E8-013A1547868A}" type="presParOf" srcId="{22E87B82-C0A1-49D5-AD79-F3605E440EDA}" destId="{7BD6A7A0-1DF6-4548-8F91-B6D5AD2FA0A3}" srcOrd="0" destOrd="0" presId="urn:microsoft.com/office/officeart/2005/8/layout/orgChart1"/>
    <dgm:cxn modelId="{81EBDF78-47BC-4847-B328-6DFABE37E0DC}" type="presParOf" srcId="{7BD6A7A0-1DF6-4548-8F91-B6D5AD2FA0A3}" destId="{409C535C-8098-4B81-9109-B9507D60FE1B}" srcOrd="0" destOrd="0" presId="urn:microsoft.com/office/officeart/2005/8/layout/orgChart1"/>
    <dgm:cxn modelId="{3C032D92-3A9C-4F70-9B2B-03E26C292D16}" type="presParOf" srcId="{7BD6A7A0-1DF6-4548-8F91-B6D5AD2FA0A3}" destId="{22781B6F-C2EF-4589-842D-12EBB078C4CB}" srcOrd="1" destOrd="0" presId="urn:microsoft.com/office/officeart/2005/8/layout/orgChart1"/>
    <dgm:cxn modelId="{B0AFEB6E-EAEB-4218-98FD-F2553EB0DE93}" type="presParOf" srcId="{22E87B82-C0A1-49D5-AD79-F3605E440EDA}" destId="{E9FD9060-F64C-445B-A9DD-B183D8CF396C}" srcOrd="1" destOrd="0" presId="urn:microsoft.com/office/officeart/2005/8/layout/orgChart1"/>
    <dgm:cxn modelId="{7F229B9A-553B-4004-B862-31EB1742978D}" type="presParOf" srcId="{E9FD9060-F64C-445B-A9DD-B183D8CF396C}" destId="{59069B5F-0D84-4526-A354-88A9D7C2DA85}" srcOrd="0" destOrd="0" presId="urn:microsoft.com/office/officeart/2005/8/layout/orgChart1"/>
    <dgm:cxn modelId="{42129B5C-15B7-4388-974C-5053DE9C9A6C}" type="presParOf" srcId="{E9FD9060-F64C-445B-A9DD-B183D8CF396C}" destId="{E50555AC-9855-484B-BC49-AB18F7927B40}" srcOrd="1" destOrd="0" presId="urn:microsoft.com/office/officeart/2005/8/layout/orgChart1"/>
    <dgm:cxn modelId="{C521DE3C-282E-432F-8CD3-FD738A1080DC}" type="presParOf" srcId="{E50555AC-9855-484B-BC49-AB18F7927B40}" destId="{46EA5EF8-4BDE-4725-A4DC-0FEBA3442A6F}" srcOrd="0" destOrd="0" presId="urn:microsoft.com/office/officeart/2005/8/layout/orgChart1"/>
    <dgm:cxn modelId="{B8004BC3-AE89-4628-A7D6-F9E87C5D78AC}" type="presParOf" srcId="{46EA5EF8-4BDE-4725-A4DC-0FEBA3442A6F}" destId="{F2599A14-E3AA-4266-BFE1-8AAA77F5EF7B}" srcOrd="0" destOrd="0" presId="urn:microsoft.com/office/officeart/2005/8/layout/orgChart1"/>
    <dgm:cxn modelId="{8C5905BC-DCF2-4B68-BC9B-0811C0168C3F}" type="presParOf" srcId="{46EA5EF8-4BDE-4725-A4DC-0FEBA3442A6F}" destId="{2DE84C0F-F56F-4E4F-890E-26602BFD65A7}" srcOrd="1" destOrd="0" presId="urn:microsoft.com/office/officeart/2005/8/layout/orgChart1"/>
    <dgm:cxn modelId="{3746132B-8C34-4815-BE30-E258C5EE08A3}" type="presParOf" srcId="{E50555AC-9855-484B-BC49-AB18F7927B40}" destId="{3F2FFC73-1BBE-49F9-9444-0C76845AAB74}" srcOrd="1" destOrd="0" presId="urn:microsoft.com/office/officeart/2005/8/layout/orgChart1"/>
    <dgm:cxn modelId="{B69F735E-E8FB-4847-8B5C-A92AD79F4F98}" type="presParOf" srcId="{E50555AC-9855-484B-BC49-AB18F7927B40}" destId="{09369726-8D95-4A9D-9CD4-DDB57869081C}" srcOrd="2" destOrd="0" presId="urn:microsoft.com/office/officeart/2005/8/layout/orgChart1"/>
    <dgm:cxn modelId="{0CD21C55-B7D1-44B2-870D-E587521B4FC2}" type="presParOf" srcId="{E9FD9060-F64C-445B-A9DD-B183D8CF396C}" destId="{234C24DC-4A68-4D74-9E63-4F747723F888}" srcOrd="2" destOrd="0" presId="urn:microsoft.com/office/officeart/2005/8/layout/orgChart1"/>
    <dgm:cxn modelId="{3B456E31-E4A1-4B2F-B352-B80B1F5275C9}" type="presParOf" srcId="{E9FD9060-F64C-445B-A9DD-B183D8CF396C}" destId="{EABFC374-E9D0-4CBD-A92A-3E6DF3B710B8}" srcOrd="3" destOrd="0" presId="urn:microsoft.com/office/officeart/2005/8/layout/orgChart1"/>
    <dgm:cxn modelId="{E624DBD3-E84A-49F3-9B7A-B263E88FB2CE}" type="presParOf" srcId="{EABFC374-E9D0-4CBD-A92A-3E6DF3B710B8}" destId="{05546886-040B-4A1C-BB82-05FC415C5495}" srcOrd="0" destOrd="0" presId="urn:microsoft.com/office/officeart/2005/8/layout/orgChart1"/>
    <dgm:cxn modelId="{8B48B895-3C44-4223-AED9-CD151F8E829A}" type="presParOf" srcId="{05546886-040B-4A1C-BB82-05FC415C5495}" destId="{15171FB1-BAB9-4C6C-9092-C4303EA5305A}" srcOrd="0" destOrd="0" presId="urn:microsoft.com/office/officeart/2005/8/layout/orgChart1"/>
    <dgm:cxn modelId="{A78E7ACF-27EC-4330-BCBA-4C433A5DD630}" type="presParOf" srcId="{05546886-040B-4A1C-BB82-05FC415C5495}" destId="{ACF0FDDC-3510-49B4-A1A0-E98736BE4CC1}" srcOrd="1" destOrd="0" presId="urn:microsoft.com/office/officeart/2005/8/layout/orgChart1"/>
    <dgm:cxn modelId="{CA1CB0EF-8AFA-4390-A3DB-D79B13ECDA8A}" type="presParOf" srcId="{EABFC374-E9D0-4CBD-A92A-3E6DF3B710B8}" destId="{64E1526E-EAC3-4A59-AE02-799C9AE62D03}" srcOrd="1" destOrd="0" presId="urn:microsoft.com/office/officeart/2005/8/layout/orgChart1"/>
    <dgm:cxn modelId="{6B88619A-4856-4A6C-9719-8514F332505B}" type="presParOf" srcId="{EABFC374-E9D0-4CBD-A92A-3E6DF3B710B8}" destId="{DC37F4D5-3A1D-4B54-9C74-DC52CA84EFD3}" srcOrd="2" destOrd="0" presId="urn:microsoft.com/office/officeart/2005/8/layout/orgChart1"/>
    <dgm:cxn modelId="{538F6424-9291-48D1-B9B4-B25F3064A40F}" type="presParOf" srcId="{E9FD9060-F64C-445B-A9DD-B183D8CF396C}" destId="{AEEEFB16-D265-43E8-84B0-D46EF67DCF77}" srcOrd="4" destOrd="0" presId="urn:microsoft.com/office/officeart/2005/8/layout/orgChart1"/>
    <dgm:cxn modelId="{DA850724-4053-4E5E-9BC7-B0E8A38918E4}" type="presParOf" srcId="{E9FD9060-F64C-445B-A9DD-B183D8CF396C}" destId="{1E25B619-3516-4567-9E51-A1F0B673FC90}" srcOrd="5" destOrd="0" presId="urn:microsoft.com/office/officeart/2005/8/layout/orgChart1"/>
    <dgm:cxn modelId="{60142FEC-2DAE-40EF-997B-2B8C38D03BBA}" type="presParOf" srcId="{1E25B619-3516-4567-9E51-A1F0B673FC90}" destId="{98CA992D-541A-4504-89DA-7B3D07C4A259}" srcOrd="0" destOrd="0" presId="urn:microsoft.com/office/officeart/2005/8/layout/orgChart1"/>
    <dgm:cxn modelId="{8B2DD084-D14A-43C3-9E21-BFDF83AD0A72}" type="presParOf" srcId="{98CA992D-541A-4504-89DA-7B3D07C4A259}" destId="{6FC2052E-9F41-4BE8-94EA-55488EC106EF}" srcOrd="0" destOrd="0" presId="urn:microsoft.com/office/officeart/2005/8/layout/orgChart1"/>
    <dgm:cxn modelId="{F3C6ADEB-680C-4592-8406-E8E2981B95AE}" type="presParOf" srcId="{98CA992D-541A-4504-89DA-7B3D07C4A259}" destId="{35252511-ACC0-4CE5-9190-B59D37685D98}" srcOrd="1" destOrd="0" presId="urn:microsoft.com/office/officeart/2005/8/layout/orgChart1"/>
    <dgm:cxn modelId="{CEEC0735-CA29-42FB-92C7-5C238966542D}" type="presParOf" srcId="{1E25B619-3516-4567-9E51-A1F0B673FC90}" destId="{239A57AA-402D-437A-B5E4-0635C9EB579A}" srcOrd="1" destOrd="0" presId="urn:microsoft.com/office/officeart/2005/8/layout/orgChart1"/>
    <dgm:cxn modelId="{8E0E2086-0122-4C71-96A4-CC9B5800B619}" type="presParOf" srcId="{1E25B619-3516-4567-9E51-A1F0B673FC90}" destId="{D17B881E-7804-4ADF-9E76-FF893EE6FB4A}" srcOrd="2" destOrd="0" presId="urn:microsoft.com/office/officeart/2005/8/layout/orgChart1"/>
    <dgm:cxn modelId="{01FB5403-E546-4A2A-AFFA-C097296A6B95}" type="presParOf" srcId="{E9FD9060-F64C-445B-A9DD-B183D8CF396C}" destId="{29F8CB2D-0CA7-49F9-AAD5-29A5DD8898E8}" srcOrd="6" destOrd="0" presId="urn:microsoft.com/office/officeart/2005/8/layout/orgChart1"/>
    <dgm:cxn modelId="{22A5354B-B07F-4409-8D46-DDFF743ED8D6}" type="presParOf" srcId="{E9FD9060-F64C-445B-A9DD-B183D8CF396C}" destId="{7E02643D-BF21-4CAF-AB52-B2027DFA7D93}" srcOrd="7" destOrd="0" presId="urn:microsoft.com/office/officeart/2005/8/layout/orgChart1"/>
    <dgm:cxn modelId="{C69D63DF-7B5A-4FE4-B058-A332B8A93E78}" type="presParOf" srcId="{7E02643D-BF21-4CAF-AB52-B2027DFA7D93}" destId="{51542373-E719-4A0C-A375-79E9502D2A02}" srcOrd="0" destOrd="0" presId="urn:microsoft.com/office/officeart/2005/8/layout/orgChart1"/>
    <dgm:cxn modelId="{1D0CF1E5-3DB7-4A07-BF2D-7784FB7E8313}" type="presParOf" srcId="{51542373-E719-4A0C-A375-79E9502D2A02}" destId="{E70EDA6D-98B9-4A0A-ACC6-E23148C5F981}" srcOrd="0" destOrd="0" presId="urn:microsoft.com/office/officeart/2005/8/layout/orgChart1"/>
    <dgm:cxn modelId="{FFC52ACF-BD99-4C02-9517-D5C3B295569D}" type="presParOf" srcId="{51542373-E719-4A0C-A375-79E9502D2A02}" destId="{617D3487-FC1F-4967-A486-10F9EE3272B5}" srcOrd="1" destOrd="0" presId="urn:microsoft.com/office/officeart/2005/8/layout/orgChart1"/>
    <dgm:cxn modelId="{E665915B-6237-4433-A7C7-2DC3A82B8419}" type="presParOf" srcId="{7E02643D-BF21-4CAF-AB52-B2027DFA7D93}" destId="{6677EBDC-7572-449F-A855-DA08C49656DA}" srcOrd="1" destOrd="0" presId="urn:microsoft.com/office/officeart/2005/8/layout/orgChart1"/>
    <dgm:cxn modelId="{E57E4DE2-A99E-45AE-A198-9F50AFB06F4B}" type="presParOf" srcId="{7E02643D-BF21-4CAF-AB52-B2027DFA7D93}" destId="{7FD9CAD1-067D-441B-836E-F56553C86BA1}" srcOrd="2" destOrd="0" presId="urn:microsoft.com/office/officeart/2005/8/layout/orgChart1"/>
    <dgm:cxn modelId="{A4E323CE-CB33-4851-A902-73F4B81B4C87}" type="presParOf" srcId="{E9FD9060-F64C-445B-A9DD-B183D8CF396C}" destId="{A78083C6-01FA-410A-954A-BA7E7D99921B}" srcOrd="8" destOrd="0" presId="urn:microsoft.com/office/officeart/2005/8/layout/orgChart1"/>
    <dgm:cxn modelId="{8D33E2C2-43BC-47C6-B2D9-F77C29BC2E6E}" type="presParOf" srcId="{E9FD9060-F64C-445B-A9DD-B183D8CF396C}" destId="{647F4055-0482-4F58-AF00-45406D34D8E8}" srcOrd="9" destOrd="0" presId="urn:microsoft.com/office/officeart/2005/8/layout/orgChart1"/>
    <dgm:cxn modelId="{77D11B93-EB87-4FE3-8769-CB6F51269022}" type="presParOf" srcId="{647F4055-0482-4F58-AF00-45406D34D8E8}" destId="{3BED9B71-694D-4D58-B884-74F0C29FC685}" srcOrd="0" destOrd="0" presId="urn:microsoft.com/office/officeart/2005/8/layout/orgChart1"/>
    <dgm:cxn modelId="{868D324C-6C68-4C6A-97AD-18D045218E06}" type="presParOf" srcId="{3BED9B71-694D-4D58-B884-74F0C29FC685}" destId="{7B9B7626-B415-46AE-9373-8D4E59798B8E}" srcOrd="0" destOrd="0" presId="urn:microsoft.com/office/officeart/2005/8/layout/orgChart1"/>
    <dgm:cxn modelId="{AA739A8C-8CE9-4693-A2CC-0187A32A7452}" type="presParOf" srcId="{3BED9B71-694D-4D58-B884-74F0C29FC685}" destId="{369B8DCC-89AE-4981-8F88-9B93567F1416}" srcOrd="1" destOrd="0" presId="urn:microsoft.com/office/officeart/2005/8/layout/orgChart1"/>
    <dgm:cxn modelId="{E988153C-5852-4C51-829B-60530F1D5015}" type="presParOf" srcId="{647F4055-0482-4F58-AF00-45406D34D8E8}" destId="{384BF9F8-CFCC-4317-8CCD-9EFACDE3F277}" srcOrd="1" destOrd="0" presId="urn:microsoft.com/office/officeart/2005/8/layout/orgChart1"/>
    <dgm:cxn modelId="{F08A6BF8-5248-4EF5-853E-01E193E0309F}" type="presParOf" srcId="{647F4055-0482-4F58-AF00-45406D34D8E8}" destId="{3F9B0D17-DB86-414F-9C58-D1E961DABEEE}" srcOrd="2" destOrd="0" presId="urn:microsoft.com/office/officeart/2005/8/layout/orgChart1"/>
    <dgm:cxn modelId="{5D750336-B2E6-4BEE-839E-BBF93A00BC7F}" type="presParOf" srcId="{22E87B82-C0A1-49D5-AD79-F3605E440EDA}" destId="{A859CC73-28E0-4F03-AB67-023A4F9005B7}" srcOrd="2" destOrd="0" presId="urn:microsoft.com/office/officeart/2005/8/layout/orgChart1"/>
    <dgm:cxn modelId="{55B48F13-D4E2-4260-9968-93C3E797E1BC}" type="presParOf" srcId="{EA2B74F7-8370-409A-9EF2-C3DD6CD9F15F}" destId="{49EA39EE-4ECF-4BEE-9676-EA05859E8A7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D50906D-C7E2-4978-A068-FD69144A2463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IE"/>
        </a:p>
      </dgm:t>
    </dgm:pt>
    <dgm:pt modelId="{839CBA6C-D827-44DC-B2FF-ED6969D7000D}">
      <dgm:prSet phldrT="[Text]" custT="1"/>
      <dgm:spPr>
        <a:xfrm>
          <a:off x="3772371" y="1224"/>
          <a:ext cx="1066045" cy="533022"/>
        </a:xfrm>
      </dgm:spPr>
      <dgm:t>
        <a:bodyPr/>
        <a:lstStyle/>
        <a:p>
          <a:r>
            <a:rPr lang="en-IE" sz="2100" b="1" dirty="0" smtClean="0">
              <a:latin typeface="Calibri" panose="020F0502020204030204"/>
              <a:ea typeface="+mn-ea"/>
              <a:cs typeface="+mn-cs"/>
            </a:rPr>
            <a:t>Pre event</a:t>
          </a:r>
          <a:endParaRPr lang="en-IE" sz="2100" b="1" dirty="0">
            <a:latin typeface="Calibri" panose="020F0502020204030204"/>
            <a:ea typeface="+mn-ea"/>
            <a:cs typeface="+mn-cs"/>
          </a:endParaRPr>
        </a:p>
      </dgm:t>
    </dgm:pt>
    <dgm:pt modelId="{9C280FD7-168A-49D1-8A89-AE5ADAAEF244}" type="parTrans" cxnId="{93234085-249C-417F-92F9-13A9340D5FE8}">
      <dgm:prSet/>
      <dgm:spPr/>
      <dgm:t>
        <a:bodyPr/>
        <a:lstStyle/>
        <a:p>
          <a:endParaRPr lang="en-IE"/>
        </a:p>
      </dgm:t>
    </dgm:pt>
    <dgm:pt modelId="{43D4785E-F0B0-40FC-8946-D93F6F2880A1}" type="sibTrans" cxnId="{93234085-249C-417F-92F9-13A9340D5FE8}">
      <dgm:prSet/>
      <dgm:spPr/>
      <dgm:t>
        <a:bodyPr/>
        <a:lstStyle/>
        <a:p>
          <a:endParaRPr lang="en-IE"/>
        </a:p>
      </dgm:t>
    </dgm:pt>
    <dgm:pt modelId="{76DA6869-669A-4471-84BC-33B6025FB7E1}">
      <dgm:prSet phldrT="[Text]" custT="1"/>
      <dgm:spPr>
        <a:xfrm>
          <a:off x="3127414" y="758116"/>
          <a:ext cx="1066045" cy="533022"/>
        </a:xfrm>
      </dgm:spPr>
      <dgm:t>
        <a:bodyPr/>
        <a:lstStyle/>
        <a:p>
          <a:r>
            <a:rPr lang="en-IE" sz="2100" dirty="0" smtClean="0">
              <a:latin typeface="Calibri" panose="020F0502020204030204"/>
              <a:ea typeface="+mn-ea"/>
              <a:cs typeface="+mn-cs"/>
            </a:rPr>
            <a:t>Prior controls</a:t>
          </a:r>
          <a:endParaRPr lang="en-IE" sz="2100" dirty="0">
            <a:latin typeface="Calibri" panose="020F0502020204030204"/>
            <a:ea typeface="+mn-ea"/>
            <a:cs typeface="+mn-cs"/>
          </a:endParaRPr>
        </a:p>
      </dgm:t>
    </dgm:pt>
    <dgm:pt modelId="{724C314A-9843-4281-AD20-7BA2132258D5}" type="parTrans" cxnId="{62F65A0A-FE9C-4300-9807-48F848ED1C1F}">
      <dgm:prSet/>
      <dgm:spPr>
        <a:xfrm>
          <a:off x="3660436" y="534247"/>
          <a:ext cx="644957" cy="223869"/>
        </a:xfrm>
      </dgm:spPr>
      <dgm:t>
        <a:bodyPr/>
        <a:lstStyle/>
        <a:p>
          <a:endParaRPr lang="en-IE"/>
        </a:p>
      </dgm:t>
    </dgm:pt>
    <dgm:pt modelId="{4078D14A-A52D-44AB-A9F6-C1F23A80C672}" type="sibTrans" cxnId="{62F65A0A-FE9C-4300-9807-48F848ED1C1F}">
      <dgm:prSet/>
      <dgm:spPr/>
      <dgm:t>
        <a:bodyPr/>
        <a:lstStyle/>
        <a:p>
          <a:endParaRPr lang="en-IE"/>
        </a:p>
      </dgm:t>
    </dgm:pt>
    <dgm:pt modelId="{B180E949-020A-46C6-A172-582B46B75A26}">
      <dgm:prSet phldrT="[Text]" custT="1"/>
      <dgm:spPr>
        <a:xfrm>
          <a:off x="4417329" y="758116"/>
          <a:ext cx="1066045" cy="533022"/>
        </a:xfrm>
      </dgm:spPr>
      <dgm:t>
        <a:bodyPr/>
        <a:lstStyle/>
        <a:p>
          <a:r>
            <a:rPr lang="en-IE" sz="2100" b="1" dirty="0" smtClean="0">
              <a:latin typeface="Calibri" panose="020F0502020204030204"/>
              <a:ea typeface="+mn-ea"/>
              <a:cs typeface="+mn-cs"/>
            </a:rPr>
            <a:t>Deficits in care</a:t>
          </a:r>
          <a:endParaRPr lang="en-IE" sz="2100" b="1" dirty="0">
            <a:latin typeface="Calibri" panose="020F0502020204030204"/>
            <a:ea typeface="+mn-ea"/>
            <a:cs typeface="+mn-cs"/>
          </a:endParaRPr>
        </a:p>
      </dgm:t>
    </dgm:pt>
    <dgm:pt modelId="{D93527BC-0FA7-4DD9-B975-C39731152822}" type="parTrans" cxnId="{0D757A1D-1E22-40EF-8C21-FED56983F661}">
      <dgm:prSet/>
      <dgm:spPr>
        <a:xfrm>
          <a:off x="4305394" y="534247"/>
          <a:ext cx="644957" cy="223869"/>
        </a:xfrm>
      </dgm:spPr>
      <dgm:t>
        <a:bodyPr/>
        <a:lstStyle/>
        <a:p>
          <a:endParaRPr lang="en-IE"/>
        </a:p>
      </dgm:t>
    </dgm:pt>
    <dgm:pt modelId="{A2914489-DF62-4AEE-9FC0-E4DC541772B7}" type="sibTrans" cxnId="{0D757A1D-1E22-40EF-8C21-FED56983F661}">
      <dgm:prSet/>
      <dgm:spPr/>
      <dgm:t>
        <a:bodyPr/>
        <a:lstStyle/>
        <a:p>
          <a:endParaRPr lang="en-IE"/>
        </a:p>
      </dgm:t>
    </dgm:pt>
    <dgm:pt modelId="{9D183C71-F37A-4B56-AEA6-198850A5A004}">
      <dgm:prSet phldrT="[Text]"/>
      <dgm:spPr>
        <a:xfrm>
          <a:off x="4683840" y="1515008"/>
          <a:ext cx="1066045" cy="533022"/>
        </a:xfrm>
      </dgm:spPr>
      <dgm:t>
        <a:bodyPr/>
        <a:lstStyle/>
        <a:p>
          <a:r>
            <a:rPr lang="en-US" b="1" i="1" dirty="0" smtClean="0">
              <a:solidFill>
                <a:srgbClr val="BC5090"/>
              </a:solidFill>
              <a:latin typeface="Calibri" panose="020F0502020204030204"/>
              <a:ea typeface="+mn-ea"/>
              <a:cs typeface="+mn-cs"/>
            </a:rPr>
            <a:t>“resident requires 2;1 staffing and this is not always being provided”</a:t>
          </a:r>
          <a:endParaRPr lang="en-IE" b="1" i="1" dirty="0" smtClean="0">
            <a:solidFill>
              <a:srgbClr val="BC5090"/>
            </a:solidFill>
            <a:latin typeface="Calibri" panose="020F0502020204030204"/>
            <a:ea typeface="+mn-ea"/>
            <a:cs typeface="+mn-cs"/>
          </a:endParaRPr>
        </a:p>
      </dgm:t>
    </dgm:pt>
    <dgm:pt modelId="{783E5610-2888-4D4A-94E1-554AE9B2F584}" type="parTrans" cxnId="{96FDFAD3-427A-42D6-87C3-598AE752CD9C}">
      <dgm:prSet/>
      <dgm:spPr>
        <a:xfrm>
          <a:off x="4523933" y="1291139"/>
          <a:ext cx="159906" cy="490380"/>
        </a:xfrm>
      </dgm:spPr>
      <dgm:t>
        <a:bodyPr/>
        <a:lstStyle/>
        <a:p>
          <a:endParaRPr lang="en-IE"/>
        </a:p>
      </dgm:t>
    </dgm:pt>
    <dgm:pt modelId="{D12E32B2-B72A-420D-921F-26BDEDD8465E}" type="sibTrans" cxnId="{96FDFAD3-427A-42D6-87C3-598AE752CD9C}">
      <dgm:prSet/>
      <dgm:spPr/>
      <dgm:t>
        <a:bodyPr/>
        <a:lstStyle/>
        <a:p>
          <a:endParaRPr lang="en-IE"/>
        </a:p>
      </dgm:t>
    </dgm:pt>
    <dgm:pt modelId="{6AE4B74A-4802-4FCE-ABB0-3383E070163D}">
      <dgm:prSet phldrT="[Text]" custT="1"/>
      <dgm:spPr>
        <a:xfrm>
          <a:off x="4683840" y="2271901"/>
          <a:ext cx="1066045" cy="533022"/>
        </a:xfrm>
      </dgm:spPr>
      <dgm:t>
        <a:bodyPr/>
        <a:lstStyle/>
        <a:p>
          <a:r>
            <a:rPr lang="en-IE" sz="2100" dirty="0" smtClean="0">
              <a:latin typeface="Calibri" panose="020F0502020204030204"/>
              <a:ea typeface="+mn-ea"/>
              <a:cs typeface="+mn-cs"/>
            </a:rPr>
            <a:t>Omission</a:t>
          </a:r>
          <a:endParaRPr lang="en-IE" sz="2100" dirty="0">
            <a:latin typeface="Calibri" panose="020F0502020204030204"/>
            <a:ea typeface="+mn-ea"/>
            <a:cs typeface="+mn-cs"/>
          </a:endParaRPr>
        </a:p>
      </dgm:t>
    </dgm:pt>
    <dgm:pt modelId="{5C5DFA77-B340-4E4D-9F2C-8B12311F750D}" type="parTrans" cxnId="{F9B13E68-40BA-4CBF-88B9-5D5E80DFAE2A}">
      <dgm:prSet/>
      <dgm:spPr>
        <a:xfrm>
          <a:off x="4523933" y="1291139"/>
          <a:ext cx="159906" cy="1247273"/>
        </a:xfrm>
      </dgm:spPr>
      <dgm:t>
        <a:bodyPr/>
        <a:lstStyle/>
        <a:p>
          <a:endParaRPr lang="en-IE"/>
        </a:p>
      </dgm:t>
    </dgm:pt>
    <dgm:pt modelId="{590D4436-9E11-46D7-936C-347A36BDA519}" type="sibTrans" cxnId="{F9B13E68-40BA-4CBF-88B9-5D5E80DFAE2A}">
      <dgm:prSet/>
      <dgm:spPr/>
      <dgm:t>
        <a:bodyPr/>
        <a:lstStyle/>
        <a:p>
          <a:endParaRPr lang="en-IE"/>
        </a:p>
      </dgm:t>
    </dgm:pt>
    <dgm:pt modelId="{B0AA61E2-8352-4254-A45F-E59E92C3D8B4}">
      <dgm:prSet phldrT="[Text]" custT="1"/>
      <dgm:spPr>
        <a:xfrm>
          <a:off x="4683840" y="3028793"/>
          <a:ext cx="1066045" cy="533022"/>
        </a:xfrm>
      </dgm:spPr>
      <dgm:t>
        <a:bodyPr/>
        <a:lstStyle/>
        <a:p>
          <a:r>
            <a:rPr lang="en-IE" sz="2100" dirty="0" smtClean="0">
              <a:latin typeface="Calibri" panose="020F0502020204030204"/>
              <a:ea typeface="+mn-ea"/>
              <a:cs typeface="+mn-cs"/>
            </a:rPr>
            <a:t>Not under RCF’s care</a:t>
          </a:r>
          <a:endParaRPr lang="en-IE" sz="2100" dirty="0">
            <a:latin typeface="Calibri" panose="020F0502020204030204"/>
            <a:ea typeface="+mn-ea"/>
            <a:cs typeface="+mn-cs"/>
          </a:endParaRPr>
        </a:p>
      </dgm:t>
    </dgm:pt>
    <dgm:pt modelId="{5329C56B-7320-4E8B-80FF-28C1208CAF33}" type="parTrans" cxnId="{22F836D0-5894-4E1F-8F56-A94D708DC4E7}">
      <dgm:prSet/>
      <dgm:spPr>
        <a:xfrm>
          <a:off x="4523933" y="1291139"/>
          <a:ext cx="159906" cy="2004165"/>
        </a:xfrm>
      </dgm:spPr>
      <dgm:t>
        <a:bodyPr/>
        <a:lstStyle/>
        <a:p>
          <a:endParaRPr lang="en-IE"/>
        </a:p>
      </dgm:t>
    </dgm:pt>
    <dgm:pt modelId="{9D30A044-4781-4536-B2EE-07EA248CAF40}" type="sibTrans" cxnId="{22F836D0-5894-4E1F-8F56-A94D708DC4E7}">
      <dgm:prSet/>
      <dgm:spPr/>
      <dgm:t>
        <a:bodyPr/>
        <a:lstStyle/>
        <a:p>
          <a:endParaRPr lang="en-IE"/>
        </a:p>
      </dgm:t>
    </dgm:pt>
    <dgm:pt modelId="{74225047-9B07-44ED-A932-ED21DE735EFA}">
      <dgm:prSet phldrT="[Text]" custT="1"/>
      <dgm:spPr>
        <a:xfrm>
          <a:off x="4683840" y="3785685"/>
          <a:ext cx="1066045" cy="533022"/>
        </a:xfrm>
      </dgm:spPr>
      <dgm:t>
        <a:bodyPr/>
        <a:lstStyle/>
        <a:p>
          <a:r>
            <a:rPr lang="en-IE" sz="2100" dirty="0" smtClean="0">
              <a:latin typeface="Calibri" panose="020F0502020204030204"/>
              <a:ea typeface="+mn-ea"/>
              <a:cs typeface="+mn-cs"/>
            </a:rPr>
            <a:t>Repetitive pattern</a:t>
          </a:r>
          <a:endParaRPr lang="en-IE" sz="2100" dirty="0">
            <a:latin typeface="Calibri" panose="020F0502020204030204"/>
            <a:ea typeface="+mn-ea"/>
            <a:cs typeface="+mn-cs"/>
          </a:endParaRPr>
        </a:p>
      </dgm:t>
    </dgm:pt>
    <dgm:pt modelId="{BA9185F6-C192-42E9-A280-D50910A097B5}" type="parTrans" cxnId="{F664B2B1-B11C-4954-B8D0-3E22D582F0F4}">
      <dgm:prSet/>
      <dgm:spPr>
        <a:xfrm>
          <a:off x="4523933" y="1291139"/>
          <a:ext cx="159906" cy="2761057"/>
        </a:xfrm>
      </dgm:spPr>
      <dgm:t>
        <a:bodyPr/>
        <a:lstStyle/>
        <a:p>
          <a:endParaRPr lang="en-IE"/>
        </a:p>
      </dgm:t>
    </dgm:pt>
    <dgm:pt modelId="{F6F48A6D-ACA9-4229-A795-74B17627EB66}" type="sibTrans" cxnId="{F664B2B1-B11C-4954-B8D0-3E22D582F0F4}">
      <dgm:prSet/>
      <dgm:spPr/>
      <dgm:t>
        <a:bodyPr/>
        <a:lstStyle/>
        <a:p>
          <a:endParaRPr lang="en-IE"/>
        </a:p>
      </dgm:t>
    </dgm:pt>
    <dgm:pt modelId="{CAA3D584-8E68-4F2E-8147-4851E14A3747}">
      <dgm:prSet phldrT="[Text]" custT="1"/>
      <dgm:spPr>
        <a:xfrm>
          <a:off x="4683840" y="4542577"/>
          <a:ext cx="1066045" cy="533022"/>
        </a:xfrm>
      </dgm:spPr>
      <dgm:t>
        <a:bodyPr/>
        <a:lstStyle/>
        <a:p>
          <a:r>
            <a:rPr lang="en-IE" sz="2100" dirty="0" smtClean="0">
              <a:latin typeface="Calibri" panose="020F0502020204030204"/>
              <a:ea typeface="+mn-ea"/>
              <a:cs typeface="+mn-cs"/>
            </a:rPr>
            <a:t>Sleeping on duty</a:t>
          </a:r>
          <a:endParaRPr lang="en-IE" sz="2100" dirty="0">
            <a:latin typeface="Calibri" panose="020F0502020204030204"/>
            <a:ea typeface="+mn-ea"/>
            <a:cs typeface="+mn-cs"/>
          </a:endParaRPr>
        </a:p>
      </dgm:t>
    </dgm:pt>
    <dgm:pt modelId="{6ED741E0-AC11-4A26-9654-632F04172A9D}" type="parTrans" cxnId="{9E7BA8A4-6B79-467D-A668-35C1983067AB}">
      <dgm:prSet/>
      <dgm:spPr>
        <a:xfrm>
          <a:off x="4523933" y="1291139"/>
          <a:ext cx="159906" cy="3517949"/>
        </a:xfrm>
      </dgm:spPr>
      <dgm:t>
        <a:bodyPr/>
        <a:lstStyle/>
        <a:p>
          <a:endParaRPr lang="en-IE"/>
        </a:p>
      </dgm:t>
    </dgm:pt>
    <dgm:pt modelId="{2976B4EB-2909-4D50-82A1-42CC20EDA306}" type="sibTrans" cxnId="{9E7BA8A4-6B79-467D-A668-35C1983067AB}">
      <dgm:prSet/>
      <dgm:spPr/>
      <dgm:t>
        <a:bodyPr/>
        <a:lstStyle/>
        <a:p>
          <a:endParaRPr lang="en-IE"/>
        </a:p>
      </dgm:t>
    </dgm:pt>
    <dgm:pt modelId="{3BACAD9E-E8F3-48DF-BCE8-CA1C40C1AD83}" type="pres">
      <dgm:prSet presAssocID="{7D50906D-C7E2-4978-A068-FD69144A246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IE"/>
        </a:p>
      </dgm:t>
    </dgm:pt>
    <dgm:pt modelId="{EA2B74F7-8370-409A-9EF2-C3DD6CD9F15F}" type="pres">
      <dgm:prSet presAssocID="{839CBA6C-D827-44DC-B2FF-ED6969D7000D}" presName="hierRoot1" presStyleCnt="0">
        <dgm:presLayoutVars>
          <dgm:hierBranch/>
        </dgm:presLayoutVars>
      </dgm:prSet>
      <dgm:spPr/>
      <dgm:t>
        <a:bodyPr/>
        <a:lstStyle/>
        <a:p>
          <a:endParaRPr lang="en-IE"/>
        </a:p>
      </dgm:t>
    </dgm:pt>
    <dgm:pt modelId="{3B964E6A-6983-4443-8ABB-509A1D066D4A}" type="pres">
      <dgm:prSet presAssocID="{839CBA6C-D827-44DC-B2FF-ED6969D7000D}" presName="rootComposite1" presStyleCnt="0"/>
      <dgm:spPr/>
      <dgm:t>
        <a:bodyPr/>
        <a:lstStyle/>
        <a:p>
          <a:endParaRPr lang="en-IE"/>
        </a:p>
      </dgm:t>
    </dgm:pt>
    <dgm:pt modelId="{7A471ED9-B71C-47A0-9DB8-0E542C19DCB5}" type="pres">
      <dgm:prSet presAssocID="{839CBA6C-D827-44DC-B2FF-ED6969D7000D}" presName="rootText1" presStyleLbl="node0" presStyleIdx="0" presStyleCnt="1" custLinFactNeighborX="-6309" custLinFactNeighborY="0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IE"/>
        </a:p>
      </dgm:t>
    </dgm:pt>
    <dgm:pt modelId="{08FC4D43-7CC7-46FE-B1EB-34332FA96B61}" type="pres">
      <dgm:prSet presAssocID="{839CBA6C-D827-44DC-B2FF-ED6969D7000D}" presName="rootConnector1" presStyleLbl="node1" presStyleIdx="0" presStyleCnt="0"/>
      <dgm:spPr/>
      <dgm:t>
        <a:bodyPr/>
        <a:lstStyle/>
        <a:p>
          <a:endParaRPr lang="en-IE"/>
        </a:p>
      </dgm:t>
    </dgm:pt>
    <dgm:pt modelId="{D9E79D8F-5557-402E-868E-5ACEB06C6C42}" type="pres">
      <dgm:prSet presAssocID="{839CBA6C-D827-44DC-B2FF-ED6969D7000D}" presName="hierChild2" presStyleCnt="0"/>
      <dgm:spPr/>
      <dgm:t>
        <a:bodyPr/>
        <a:lstStyle/>
        <a:p>
          <a:endParaRPr lang="en-IE"/>
        </a:p>
      </dgm:t>
    </dgm:pt>
    <dgm:pt modelId="{2D5546C3-A0A9-4718-8094-0F69BFF11FF9}" type="pres">
      <dgm:prSet presAssocID="{724C314A-9843-4281-AD20-7BA2132258D5}" presName="Name35" presStyleLbl="parChTrans1D2" presStyleIdx="0" presStyleCnt="2"/>
      <dgm:spPr>
        <a:custGeom>
          <a:avLst/>
          <a:gdLst/>
          <a:ahLst/>
          <a:cxnLst/>
          <a:rect l="0" t="0" r="0" b="0"/>
          <a:pathLst>
            <a:path>
              <a:moveTo>
                <a:pt x="644957" y="0"/>
              </a:moveTo>
              <a:lnTo>
                <a:pt x="644957" y="111934"/>
              </a:lnTo>
              <a:lnTo>
                <a:pt x="0" y="111934"/>
              </a:lnTo>
              <a:lnTo>
                <a:pt x="0" y="223869"/>
              </a:lnTo>
            </a:path>
          </a:pathLst>
        </a:custGeom>
      </dgm:spPr>
      <dgm:t>
        <a:bodyPr/>
        <a:lstStyle/>
        <a:p>
          <a:endParaRPr lang="en-IE"/>
        </a:p>
      </dgm:t>
    </dgm:pt>
    <dgm:pt modelId="{A8D8B5C8-27DD-4015-B849-D6D2D2845A57}" type="pres">
      <dgm:prSet presAssocID="{76DA6869-669A-4471-84BC-33B6025FB7E1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E"/>
        </a:p>
      </dgm:t>
    </dgm:pt>
    <dgm:pt modelId="{76BFA212-0C46-417F-BA5C-902F24A2BEDB}" type="pres">
      <dgm:prSet presAssocID="{76DA6869-669A-4471-84BC-33B6025FB7E1}" presName="rootComposite" presStyleCnt="0"/>
      <dgm:spPr/>
      <dgm:t>
        <a:bodyPr/>
        <a:lstStyle/>
        <a:p>
          <a:endParaRPr lang="en-IE"/>
        </a:p>
      </dgm:t>
    </dgm:pt>
    <dgm:pt modelId="{1ACE5610-125B-4F8F-BB1D-86C0D3558F79}" type="pres">
      <dgm:prSet presAssocID="{76DA6869-669A-4471-84BC-33B6025FB7E1}" presName="rootText" presStyleLbl="node2" presStyleIdx="0" presStyleCnt="2" custLinFactNeighborY="-14721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IE"/>
        </a:p>
      </dgm:t>
    </dgm:pt>
    <dgm:pt modelId="{C7FFC7F6-2B37-45CE-8071-28D4656DE10F}" type="pres">
      <dgm:prSet presAssocID="{76DA6869-669A-4471-84BC-33B6025FB7E1}" presName="rootConnector" presStyleLbl="node2" presStyleIdx="0" presStyleCnt="2"/>
      <dgm:spPr/>
      <dgm:t>
        <a:bodyPr/>
        <a:lstStyle/>
        <a:p>
          <a:endParaRPr lang="en-IE"/>
        </a:p>
      </dgm:t>
    </dgm:pt>
    <dgm:pt modelId="{36C43EF4-28FA-4E87-A43E-4FD05DCE66B2}" type="pres">
      <dgm:prSet presAssocID="{76DA6869-669A-4471-84BC-33B6025FB7E1}" presName="hierChild4" presStyleCnt="0"/>
      <dgm:spPr/>
      <dgm:t>
        <a:bodyPr/>
        <a:lstStyle/>
        <a:p>
          <a:endParaRPr lang="en-IE"/>
        </a:p>
      </dgm:t>
    </dgm:pt>
    <dgm:pt modelId="{C55DDD79-572B-406D-92C2-EDC4CD0DD572}" type="pres">
      <dgm:prSet presAssocID="{76DA6869-669A-4471-84BC-33B6025FB7E1}" presName="hierChild5" presStyleCnt="0"/>
      <dgm:spPr/>
      <dgm:t>
        <a:bodyPr/>
        <a:lstStyle/>
        <a:p>
          <a:endParaRPr lang="en-IE"/>
        </a:p>
      </dgm:t>
    </dgm:pt>
    <dgm:pt modelId="{3B1F503E-D4D4-4BF1-8EBF-301669B1D5D5}" type="pres">
      <dgm:prSet presAssocID="{D93527BC-0FA7-4DD9-B975-C39731152822}" presName="Name35" presStyleLbl="parChTrans1D2" presStyleIdx="1" presStyleCnt="2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1934"/>
              </a:lnTo>
              <a:lnTo>
                <a:pt x="644957" y="111934"/>
              </a:lnTo>
              <a:lnTo>
                <a:pt x="644957" y="223869"/>
              </a:lnTo>
            </a:path>
          </a:pathLst>
        </a:custGeom>
      </dgm:spPr>
      <dgm:t>
        <a:bodyPr/>
        <a:lstStyle/>
        <a:p>
          <a:endParaRPr lang="en-IE"/>
        </a:p>
      </dgm:t>
    </dgm:pt>
    <dgm:pt modelId="{22E87B82-C0A1-49D5-AD79-F3605E440EDA}" type="pres">
      <dgm:prSet presAssocID="{B180E949-020A-46C6-A172-582B46B75A26}" presName="hierRoot2" presStyleCnt="0">
        <dgm:presLayoutVars>
          <dgm:hierBranch/>
        </dgm:presLayoutVars>
      </dgm:prSet>
      <dgm:spPr/>
      <dgm:t>
        <a:bodyPr/>
        <a:lstStyle/>
        <a:p>
          <a:endParaRPr lang="en-IE"/>
        </a:p>
      </dgm:t>
    </dgm:pt>
    <dgm:pt modelId="{7BD6A7A0-1DF6-4548-8F91-B6D5AD2FA0A3}" type="pres">
      <dgm:prSet presAssocID="{B180E949-020A-46C6-A172-582B46B75A26}" presName="rootComposite" presStyleCnt="0"/>
      <dgm:spPr/>
      <dgm:t>
        <a:bodyPr/>
        <a:lstStyle/>
        <a:p>
          <a:endParaRPr lang="en-IE"/>
        </a:p>
      </dgm:t>
    </dgm:pt>
    <dgm:pt modelId="{409C535C-8098-4B81-9109-B9507D60FE1B}" type="pres">
      <dgm:prSet presAssocID="{B180E949-020A-46C6-A172-582B46B75A26}" presName="rootText" presStyleLbl="node2" presStyleIdx="1" presStyleCnt="2" custScaleX="127659" custScaleY="129320" custLinFactNeighborY="-16824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IE"/>
        </a:p>
      </dgm:t>
    </dgm:pt>
    <dgm:pt modelId="{22781B6F-C2EF-4589-842D-12EBB078C4CB}" type="pres">
      <dgm:prSet presAssocID="{B180E949-020A-46C6-A172-582B46B75A26}" presName="rootConnector" presStyleLbl="node2" presStyleIdx="1" presStyleCnt="2"/>
      <dgm:spPr/>
      <dgm:t>
        <a:bodyPr/>
        <a:lstStyle/>
        <a:p>
          <a:endParaRPr lang="en-IE"/>
        </a:p>
      </dgm:t>
    </dgm:pt>
    <dgm:pt modelId="{E9FD9060-F64C-445B-A9DD-B183D8CF396C}" type="pres">
      <dgm:prSet presAssocID="{B180E949-020A-46C6-A172-582B46B75A26}" presName="hierChild4" presStyleCnt="0"/>
      <dgm:spPr/>
      <dgm:t>
        <a:bodyPr/>
        <a:lstStyle/>
        <a:p>
          <a:endParaRPr lang="en-IE"/>
        </a:p>
      </dgm:t>
    </dgm:pt>
    <dgm:pt modelId="{59069B5F-0D84-4526-A354-88A9D7C2DA85}" type="pres">
      <dgm:prSet presAssocID="{783E5610-2888-4D4A-94E1-554AE9B2F584}" presName="Name35" presStyleLbl="parChTrans1D3" presStyleIdx="0" presStyleCnt="5"/>
      <dgm:spPr/>
      <dgm:t>
        <a:bodyPr/>
        <a:lstStyle/>
        <a:p>
          <a:endParaRPr lang="en-IE"/>
        </a:p>
      </dgm:t>
    </dgm:pt>
    <dgm:pt modelId="{E50555AC-9855-484B-BC49-AB18F7927B40}" type="pres">
      <dgm:prSet presAssocID="{9D183C71-F37A-4B56-AEA6-198850A5A004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E"/>
        </a:p>
      </dgm:t>
    </dgm:pt>
    <dgm:pt modelId="{46EA5EF8-4BDE-4725-A4DC-0FEBA3442A6F}" type="pres">
      <dgm:prSet presAssocID="{9D183C71-F37A-4B56-AEA6-198850A5A004}" presName="rootComposite" presStyleCnt="0"/>
      <dgm:spPr/>
      <dgm:t>
        <a:bodyPr/>
        <a:lstStyle/>
        <a:p>
          <a:endParaRPr lang="en-IE"/>
        </a:p>
      </dgm:t>
    </dgm:pt>
    <dgm:pt modelId="{F2599A14-E3AA-4266-BFE1-8AAA77F5EF7B}" type="pres">
      <dgm:prSet presAssocID="{9D183C71-F37A-4B56-AEA6-198850A5A004}" presName="rootText" presStyleLbl="node3" presStyleIdx="0" presStyleCnt="5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IE"/>
        </a:p>
      </dgm:t>
    </dgm:pt>
    <dgm:pt modelId="{2DE84C0F-F56F-4E4F-890E-26602BFD65A7}" type="pres">
      <dgm:prSet presAssocID="{9D183C71-F37A-4B56-AEA6-198850A5A004}" presName="rootConnector" presStyleLbl="node3" presStyleIdx="0" presStyleCnt="5"/>
      <dgm:spPr/>
      <dgm:t>
        <a:bodyPr/>
        <a:lstStyle/>
        <a:p>
          <a:endParaRPr lang="en-IE"/>
        </a:p>
      </dgm:t>
    </dgm:pt>
    <dgm:pt modelId="{3F2FFC73-1BBE-49F9-9444-0C76845AAB74}" type="pres">
      <dgm:prSet presAssocID="{9D183C71-F37A-4B56-AEA6-198850A5A004}" presName="hierChild4" presStyleCnt="0"/>
      <dgm:spPr/>
      <dgm:t>
        <a:bodyPr/>
        <a:lstStyle/>
        <a:p>
          <a:endParaRPr lang="en-IE"/>
        </a:p>
      </dgm:t>
    </dgm:pt>
    <dgm:pt modelId="{09369726-8D95-4A9D-9CD4-DDB57869081C}" type="pres">
      <dgm:prSet presAssocID="{9D183C71-F37A-4B56-AEA6-198850A5A004}" presName="hierChild5" presStyleCnt="0"/>
      <dgm:spPr/>
      <dgm:t>
        <a:bodyPr/>
        <a:lstStyle/>
        <a:p>
          <a:endParaRPr lang="en-IE"/>
        </a:p>
      </dgm:t>
    </dgm:pt>
    <dgm:pt modelId="{234C24DC-4A68-4D74-9E63-4F747723F888}" type="pres">
      <dgm:prSet presAssocID="{5C5DFA77-B340-4E4D-9F2C-8B12311F750D}" presName="Name35" presStyleLbl="parChTrans1D3" presStyleIdx="1" presStyleCnt="5"/>
      <dgm:spPr/>
      <dgm:t>
        <a:bodyPr/>
        <a:lstStyle/>
        <a:p>
          <a:endParaRPr lang="en-IE"/>
        </a:p>
      </dgm:t>
    </dgm:pt>
    <dgm:pt modelId="{EABFC374-E9D0-4CBD-A92A-3E6DF3B710B8}" type="pres">
      <dgm:prSet presAssocID="{6AE4B74A-4802-4FCE-ABB0-3383E070163D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E"/>
        </a:p>
      </dgm:t>
    </dgm:pt>
    <dgm:pt modelId="{05546886-040B-4A1C-BB82-05FC415C5495}" type="pres">
      <dgm:prSet presAssocID="{6AE4B74A-4802-4FCE-ABB0-3383E070163D}" presName="rootComposite" presStyleCnt="0"/>
      <dgm:spPr/>
      <dgm:t>
        <a:bodyPr/>
        <a:lstStyle/>
        <a:p>
          <a:endParaRPr lang="en-IE"/>
        </a:p>
      </dgm:t>
    </dgm:pt>
    <dgm:pt modelId="{15171FB1-BAB9-4C6C-9092-C4303EA5305A}" type="pres">
      <dgm:prSet presAssocID="{6AE4B74A-4802-4FCE-ABB0-3383E070163D}" presName="rootText" presStyleLbl="node3" presStyleIdx="1" presStyleCnt="5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IE"/>
        </a:p>
      </dgm:t>
    </dgm:pt>
    <dgm:pt modelId="{ACF0FDDC-3510-49B4-A1A0-E98736BE4CC1}" type="pres">
      <dgm:prSet presAssocID="{6AE4B74A-4802-4FCE-ABB0-3383E070163D}" presName="rootConnector" presStyleLbl="node3" presStyleIdx="1" presStyleCnt="5"/>
      <dgm:spPr/>
      <dgm:t>
        <a:bodyPr/>
        <a:lstStyle/>
        <a:p>
          <a:endParaRPr lang="en-IE"/>
        </a:p>
      </dgm:t>
    </dgm:pt>
    <dgm:pt modelId="{64E1526E-EAC3-4A59-AE02-799C9AE62D03}" type="pres">
      <dgm:prSet presAssocID="{6AE4B74A-4802-4FCE-ABB0-3383E070163D}" presName="hierChild4" presStyleCnt="0"/>
      <dgm:spPr/>
      <dgm:t>
        <a:bodyPr/>
        <a:lstStyle/>
        <a:p>
          <a:endParaRPr lang="en-IE"/>
        </a:p>
      </dgm:t>
    </dgm:pt>
    <dgm:pt modelId="{DC37F4D5-3A1D-4B54-9C74-DC52CA84EFD3}" type="pres">
      <dgm:prSet presAssocID="{6AE4B74A-4802-4FCE-ABB0-3383E070163D}" presName="hierChild5" presStyleCnt="0"/>
      <dgm:spPr/>
      <dgm:t>
        <a:bodyPr/>
        <a:lstStyle/>
        <a:p>
          <a:endParaRPr lang="en-IE"/>
        </a:p>
      </dgm:t>
    </dgm:pt>
    <dgm:pt modelId="{AEEEFB16-D265-43E8-84B0-D46EF67DCF77}" type="pres">
      <dgm:prSet presAssocID="{5329C56B-7320-4E8B-80FF-28C1208CAF33}" presName="Name35" presStyleLbl="parChTrans1D3" presStyleIdx="2" presStyleCnt="5"/>
      <dgm:spPr/>
      <dgm:t>
        <a:bodyPr/>
        <a:lstStyle/>
        <a:p>
          <a:endParaRPr lang="en-IE"/>
        </a:p>
      </dgm:t>
    </dgm:pt>
    <dgm:pt modelId="{1E25B619-3516-4567-9E51-A1F0B673FC90}" type="pres">
      <dgm:prSet presAssocID="{B0AA61E2-8352-4254-A45F-E59E92C3D8B4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E"/>
        </a:p>
      </dgm:t>
    </dgm:pt>
    <dgm:pt modelId="{98CA992D-541A-4504-89DA-7B3D07C4A259}" type="pres">
      <dgm:prSet presAssocID="{B0AA61E2-8352-4254-A45F-E59E92C3D8B4}" presName="rootComposite" presStyleCnt="0"/>
      <dgm:spPr/>
      <dgm:t>
        <a:bodyPr/>
        <a:lstStyle/>
        <a:p>
          <a:endParaRPr lang="en-IE"/>
        </a:p>
      </dgm:t>
    </dgm:pt>
    <dgm:pt modelId="{6FC2052E-9F41-4BE8-94EA-55488EC106EF}" type="pres">
      <dgm:prSet presAssocID="{B0AA61E2-8352-4254-A45F-E59E92C3D8B4}" presName="rootText" presStyleLbl="node3" presStyleIdx="2" presStyleCnt="5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IE"/>
        </a:p>
      </dgm:t>
    </dgm:pt>
    <dgm:pt modelId="{35252511-ACC0-4CE5-9190-B59D37685D98}" type="pres">
      <dgm:prSet presAssocID="{B0AA61E2-8352-4254-A45F-E59E92C3D8B4}" presName="rootConnector" presStyleLbl="node3" presStyleIdx="2" presStyleCnt="5"/>
      <dgm:spPr/>
      <dgm:t>
        <a:bodyPr/>
        <a:lstStyle/>
        <a:p>
          <a:endParaRPr lang="en-IE"/>
        </a:p>
      </dgm:t>
    </dgm:pt>
    <dgm:pt modelId="{239A57AA-402D-437A-B5E4-0635C9EB579A}" type="pres">
      <dgm:prSet presAssocID="{B0AA61E2-8352-4254-A45F-E59E92C3D8B4}" presName="hierChild4" presStyleCnt="0"/>
      <dgm:spPr/>
      <dgm:t>
        <a:bodyPr/>
        <a:lstStyle/>
        <a:p>
          <a:endParaRPr lang="en-IE"/>
        </a:p>
      </dgm:t>
    </dgm:pt>
    <dgm:pt modelId="{D17B881E-7804-4ADF-9E76-FF893EE6FB4A}" type="pres">
      <dgm:prSet presAssocID="{B0AA61E2-8352-4254-A45F-E59E92C3D8B4}" presName="hierChild5" presStyleCnt="0"/>
      <dgm:spPr/>
      <dgm:t>
        <a:bodyPr/>
        <a:lstStyle/>
        <a:p>
          <a:endParaRPr lang="en-IE"/>
        </a:p>
      </dgm:t>
    </dgm:pt>
    <dgm:pt modelId="{29F8CB2D-0CA7-49F9-AAD5-29A5DD8898E8}" type="pres">
      <dgm:prSet presAssocID="{BA9185F6-C192-42E9-A280-D50910A097B5}" presName="Name35" presStyleLbl="parChTrans1D3" presStyleIdx="3" presStyleCnt="5"/>
      <dgm:spPr/>
      <dgm:t>
        <a:bodyPr/>
        <a:lstStyle/>
        <a:p>
          <a:endParaRPr lang="en-IE"/>
        </a:p>
      </dgm:t>
    </dgm:pt>
    <dgm:pt modelId="{7E02643D-BF21-4CAF-AB52-B2027DFA7D93}" type="pres">
      <dgm:prSet presAssocID="{74225047-9B07-44ED-A932-ED21DE735EFA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E"/>
        </a:p>
      </dgm:t>
    </dgm:pt>
    <dgm:pt modelId="{51542373-E719-4A0C-A375-79E9502D2A02}" type="pres">
      <dgm:prSet presAssocID="{74225047-9B07-44ED-A932-ED21DE735EFA}" presName="rootComposite" presStyleCnt="0"/>
      <dgm:spPr/>
      <dgm:t>
        <a:bodyPr/>
        <a:lstStyle/>
        <a:p>
          <a:endParaRPr lang="en-IE"/>
        </a:p>
      </dgm:t>
    </dgm:pt>
    <dgm:pt modelId="{E70EDA6D-98B9-4A0A-ACC6-E23148C5F981}" type="pres">
      <dgm:prSet presAssocID="{74225047-9B07-44ED-A932-ED21DE735EFA}" presName="rootText" presStyleLbl="node3" presStyleIdx="3" presStyleCnt="5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IE"/>
        </a:p>
      </dgm:t>
    </dgm:pt>
    <dgm:pt modelId="{617D3487-FC1F-4967-A486-10F9EE3272B5}" type="pres">
      <dgm:prSet presAssocID="{74225047-9B07-44ED-A932-ED21DE735EFA}" presName="rootConnector" presStyleLbl="node3" presStyleIdx="3" presStyleCnt="5"/>
      <dgm:spPr/>
      <dgm:t>
        <a:bodyPr/>
        <a:lstStyle/>
        <a:p>
          <a:endParaRPr lang="en-IE"/>
        </a:p>
      </dgm:t>
    </dgm:pt>
    <dgm:pt modelId="{6677EBDC-7572-449F-A855-DA08C49656DA}" type="pres">
      <dgm:prSet presAssocID="{74225047-9B07-44ED-A932-ED21DE735EFA}" presName="hierChild4" presStyleCnt="0"/>
      <dgm:spPr/>
      <dgm:t>
        <a:bodyPr/>
        <a:lstStyle/>
        <a:p>
          <a:endParaRPr lang="en-IE"/>
        </a:p>
      </dgm:t>
    </dgm:pt>
    <dgm:pt modelId="{7FD9CAD1-067D-441B-836E-F56553C86BA1}" type="pres">
      <dgm:prSet presAssocID="{74225047-9B07-44ED-A932-ED21DE735EFA}" presName="hierChild5" presStyleCnt="0"/>
      <dgm:spPr/>
      <dgm:t>
        <a:bodyPr/>
        <a:lstStyle/>
        <a:p>
          <a:endParaRPr lang="en-IE"/>
        </a:p>
      </dgm:t>
    </dgm:pt>
    <dgm:pt modelId="{A78083C6-01FA-410A-954A-BA7E7D99921B}" type="pres">
      <dgm:prSet presAssocID="{6ED741E0-AC11-4A26-9654-632F04172A9D}" presName="Name35" presStyleLbl="parChTrans1D3" presStyleIdx="4" presStyleCnt="5"/>
      <dgm:spPr/>
      <dgm:t>
        <a:bodyPr/>
        <a:lstStyle/>
        <a:p>
          <a:endParaRPr lang="en-IE"/>
        </a:p>
      </dgm:t>
    </dgm:pt>
    <dgm:pt modelId="{647F4055-0482-4F58-AF00-45406D34D8E8}" type="pres">
      <dgm:prSet presAssocID="{CAA3D584-8E68-4F2E-8147-4851E14A3747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E"/>
        </a:p>
      </dgm:t>
    </dgm:pt>
    <dgm:pt modelId="{3BED9B71-694D-4D58-B884-74F0C29FC685}" type="pres">
      <dgm:prSet presAssocID="{CAA3D584-8E68-4F2E-8147-4851E14A3747}" presName="rootComposite" presStyleCnt="0"/>
      <dgm:spPr/>
      <dgm:t>
        <a:bodyPr/>
        <a:lstStyle/>
        <a:p>
          <a:endParaRPr lang="en-IE"/>
        </a:p>
      </dgm:t>
    </dgm:pt>
    <dgm:pt modelId="{7B9B7626-B415-46AE-9373-8D4E59798B8E}" type="pres">
      <dgm:prSet presAssocID="{CAA3D584-8E68-4F2E-8147-4851E14A3747}" presName="rootText" presStyleLbl="node3" presStyleIdx="4" presStyleCnt="5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IE"/>
        </a:p>
      </dgm:t>
    </dgm:pt>
    <dgm:pt modelId="{369B8DCC-89AE-4981-8F88-9B93567F1416}" type="pres">
      <dgm:prSet presAssocID="{CAA3D584-8E68-4F2E-8147-4851E14A3747}" presName="rootConnector" presStyleLbl="node3" presStyleIdx="4" presStyleCnt="5"/>
      <dgm:spPr/>
      <dgm:t>
        <a:bodyPr/>
        <a:lstStyle/>
        <a:p>
          <a:endParaRPr lang="en-IE"/>
        </a:p>
      </dgm:t>
    </dgm:pt>
    <dgm:pt modelId="{384BF9F8-CFCC-4317-8CCD-9EFACDE3F277}" type="pres">
      <dgm:prSet presAssocID="{CAA3D584-8E68-4F2E-8147-4851E14A3747}" presName="hierChild4" presStyleCnt="0"/>
      <dgm:spPr/>
      <dgm:t>
        <a:bodyPr/>
        <a:lstStyle/>
        <a:p>
          <a:endParaRPr lang="en-IE"/>
        </a:p>
      </dgm:t>
    </dgm:pt>
    <dgm:pt modelId="{3F9B0D17-DB86-414F-9C58-D1E961DABEEE}" type="pres">
      <dgm:prSet presAssocID="{CAA3D584-8E68-4F2E-8147-4851E14A3747}" presName="hierChild5" presStyleCnt="0"/>
      <dgm:spPr/>
      <dgm:t>
        <a:bodyPr/>
        <a:lstStyle/>
        <a:p>
          <a:endParaRPr lang="en-IE"/>
        </a:p>
      </dgm:t>
    </dgm:pt>
    <dgm:pt modelId="{A859CC73-28E0-4F03-AB67-023A4F9005B7}" type="pres">
      <dgm:prSet presAssocID="{B180E949-020A-46C6-A172-582B46B75A26}" presName="hierChild5" presStyleCnt="0"/>
      <dgm:spPr/>
      <dgm:t>
        <a:bodyPr/>
        <a:lstStyle/>
        <a:p>
          <a:endParaRPr lang="en-IE"/>
        </a:p>
      </dgm:t>
    </dgm:pt>
    <dgm:pt modelId="{49EA39EE-4ECF-4BEE-9676-EA05859E8A73}" type="pres">
      <dgm:prSet presAssocID="{839CBA6C-D827-44DC-B2FF-ED6969D7000D}" presName="hierChild3" presStyleCnt="0"/>
      <dgm:spPr/>
      <dgm:t>
        <a:bodyPr/>
        <a:lstStyle/>
        <a:p>
          <a:endParaRPr lang="en-IE"/>
        </a:p>
      </dgm:t>
    </dgm:pt>
  </dgm:ptLst>
  <dgm:cxnLst>
    <dgm:cxn modelId="{EAFC640C-7180-4701-BB3E-41A30BFA0407}" type="presOf" srcId="{74225047-9B07-44ED-A932-ED21DE735EFA}" destId="{617D3487-FC1F-4967-A486-10F9EE3272B5}" srcOrd="1" destOrd="0" presId="urn:microsoft.com/office/officeart/2005/8/layout/orgChart1"/>
    <dgm:cxn modelId="{4F312EBA-02FF-4C4C-ADB8-25419F20C2AC}" type="presOf" srcId="{BA9185F6-C192-42E9-A280-D50910A097B5}" destId="{29F8CB2D-0CA7-49F9-AAD5-29A5DD8898E8}" srcOrd="0" destOrd="0" presId="urn:microsoft.com/office/officeart/2005/8/layout/orgChart1"/>
    <dgm:cxn modelId="{7DFE3E63-1F95-4D63-808A-93CA59CDFEAF}" type="presOf" srcId="{76DA6869-669A-4471-84BC-33B6025FB7E1}" destId="{C7FFC7F6-2B37-45CE-8071-28D4656DE10F}" srcOrd="1" destOrd="0" presId="urn:microsoft.com/office/officeart/2005/8/layout/orgChart1"/>
    <dgm:cxn modelId="{9E7BA8A4-6B79-467D-A668-35C1983067AB}" srcId="{B180E949-020A-46C6-A172-582B46B75A26}" destId="{CAA3D584-8E68-4F2E-8147-4851E14A3747}" srcOrd="4" destOrd="0" parTransId="{6ED741E0-AC11-4A26-9654-632F04172A9D}" sibTransId="{2976B4EB-2909-4D50-82A1-42CC20EDA306}"/>
    <dgm:cxn modelId="{46F25532-956E-4A82-AEA9-9AA264320541}" type="presOf" srcId="{76DA6869-669A-4471-84BC-33B6025FB7E1}" destId="{1ACE5610-125B-4F8F-BB1D-86C0D3558F79}" srcOrd="0" destOrd="0" presId="urn:microsoft.com/office/officeart/2005/8/layout/orgChart1"/>
    <dgm:cxn modelId="{62F65A0A-FE9C-4300-9807-48F848ED1C1F}" srcId="{839CBA6C-D827-44DC-B2FF-ED6969D7000D}" destId="{76DA6869-669A-4471-84BC-33B6025FB7E1}" srcOrd="0" destOrd="0" parTransId="{724C314A-9843-4281-AD20-7BA2132258D5}" sibTransId="{4078D14A-A52D-44AB-A9F6-C1F23A80C672}"/>
    <dgm:cxn modelId="{F664B2B1-B11C-4954-B8D0-3E22D582F0F4}" srcId="{B180E949-020A-46C6-A172-582B46B75A26}" destId="{74225047-9B07-44ED-A932-ED21DE735EFA}" srcOrd="3" destOrd="0" parTransId="{BA9185F6-C192-42E9-A280-D50910A097B5}" sibTransId="{F6F48A6D-ACA9-4229-A795-74B17627EB66}"/>
    <dgm:cxn modelId="{7636FE58-2FC1-4940-A6DC-9B6ACB269DBA}" type="presOf" srcId="{CAA3D584-8E68-4F2E-8147-4851E14A3747}" destId="{369B8DCC-89AE-4981-8F88-9B93567F1416}" srcOrd="1" destOrd="0" presId="urn:microsoft.com/office/officeart/2005/8/layout/orgChart1"/>
    <dgm:cxn modelId="{FDE748BC-2B21-4E80-894B-C1477EF2161E}" type="presOf" srcId="{5329C56B-7320-4E8B-80FF-28C1208CAF33}" destId="{AEEEFB16-D265-43E8-84B0-D46EF67DCF77}" srcOrd="0" destOrd="0" presId="urn:microsoft.com/office/officeart/2005/8/layout/orgChart1"/>
    <dgm:cxn modelId="{F39BFB3B-6AB8-4C38-9C6C-AE16AFDA7CCF}" type="presOf" srcId="{6ED741E0-AC11-4A26-9654-632F04172A9D}" destId="{A78083C6-01FA-410A-954A-BA7E7D99921B}" srcOrd="0" destOrd="0" presId="urn:microsoft.com/office/officeart/2005/8/layout/orgChart1"/>
    <dgm:cxn modelId="{F33855C5-7337-4D8B-B209-9EFFE4C22A38}" type="presOf" srcId="{6AE4B74A-4802-4FCE-ABB0-3383E070163D}" destId="{15171FB1-BAB9-4C6C-9092-C4303EA5305A}" srcOrd="0" destOrd="0" presId="urn:microsoft.com/office/officeart/2005/8/layout/orgChart1"/>
    <dgm:cxn modelId="{0D757A1D-1E22-40EF-8C21-FED56983F661}" srcId="{839CBA6C-D827-44DC-B2FF-ED6969D7000D}" destId="{B180E949-020A-46C6-A172-582B46B75A26}" srcOrd="1" destOrd="0" parTransId="{D93527BC-0FA7-4DD9-B975-C39731152822}" sibTransId="{A2914489-DF62-4AEE-9FC0-E4DC541772B7}"/>
    <dgm:cxn modelId="{7FAC0F4B-CB7E-4DBC-A683-6CD9F09A318F}" type="presOf" srcId="{839CBA6C-D827-44DC-B2FF-ED6969D7000D}" destId="{08FC4D43-7CC7-46FE-B1EB-34332FA96B61}" srcOrd="1" destOrd="0" presId="urn:microsoft.com/office/officeart/2005/8/layout/orgChart1"/>
    <dgm:cxn modelId="{BA8B5642-6298-4D42-97CD-82559003F662}" type="presOf" srcId="{9D183C71-F37A-4B56-AEA6-198850A5A004}" destId="{2DE84C0F-F56F-4E4F-890E-26602BFD65A7}" srcOrd="1" destOrd="0" presId="urn:microsoft.com/office/officeart/2005/8/layout/orgChart1"/>
    <dgm:cxn modelId="{64147E7A-AA07-44B3-80AD-D7821FED3055}" type="presOf" srcId="{74225047-9B07-44ED-A932-ED21DE735EFA}" destId="{E70EDA6D-98B9-4A0A-ACC6-E23148C5F981}" srcOrd="0" destOrd="0" presId="urn:microsoft.com/office/officeart/2005/8/layout/orgChart1"/>
    <dgm:cxn modelId="{CEF27011-4749-4412-8050-749CDA7139AA}" type="presOf" srcId="{B180E949-020A-46C6-A172-582B46B75A26}" destId="{409C535C-8098-4B81-9109-B9507D60FE1B}" srcOrd="0" destOrd="0" presId="urn:microsoft.com/office/officeart/2005/8/layout/orgChart1"/>
    <dgm:cxn modelId="{43C3848D-E3C1-45E6-BFC9-F12A7FAE6A46}" type="presOf" srcId="{D93527BC-0FA7-4DD9-B975-C39731152822}" destId="{3B1F503E-D4D4-4BF1-8EBF-301669B1D5D5}" srcOrd="0" destOrd="0" presId="urn:microsoft.com/office/officeart/2005/8/layout/orgChart1"/>
    <dgm:cxn modelId="{7EF68F73-D8FE-49F5-9F8F-2D8132567A27}" type="presOf" srcId="{5C5DFA77-B340-4E4D-9F2C-8B12311F750D}" destId="{234C24DC-4A68-4D74-9E63-4F747723F888}" srcOrd="0" destOrd="0" presId="urn:microsoft.com/office/officeart/2005/8/layout/orgChart1"/>
    <dgm:cxn modelId="{8A8C7ACD-FCC0-43D8-A7A5-40F72FBD3E5B}" type="presOf" srcId="{724C314A-9843-4281-AD20-7BA2132258D5}" destId="{2D5546C3-A0A9-4718-8094-0F69BFF11FF9}" srcOrd="0" destOrd="0" presId="urn:microsoft.com/office/officeart/2005/8/layout/orgChart1"/>
    <dgm:cxn modelId="{E0B7C36C-AB8D-4DD2-AF65-4BE2BCB11FF3}" type="presOf" srcId="{B180E949-020A-46C6-A172-582B46B75A26}" destId="{22781B6F-C2EF-4589-842D-12EBB078C4CB}" srcOrd="1" destOrd="0" presId="urn:microsoft.com/office/officeart/2005/8/layout/orgChart1"/>
    <dgm:cxn modelId="{4C39AA65-61F1-47AD-8422-F5260BDF226D}" type="presOf" srcId="{CAA3D584-8E68-4F2E-8147-4851E14A3747}" destId="{7B9B7626-B415-46AE-9373-8D4E59798B8E}" srcOrd="0" destOrd="0" presId="urn:microsoft.com/office/officeart/2005/8/layout/orgChart1"/>
    <dgm:cxn modelId="{C19F4FD5-7AB6-4498-9058-68781FF6AA42}" type="presOf" srcId="{B0AA61E2-8352-4254-A45F-E59E92C3D8B4}" destId="{6FC2052E-9F41-4BE8-94EA-55488EC106EF}" srcOrd="0" destOrd="0" presId="urn:microsoft.com/office/officeart/2005/8/layout/orgChart1"/>
    <dgm:cxn modelId="{22F836D0-5894-4E1F-8F56-A94D708DC4E7}" srcId="{B180E949-020A-46C6-A172-582B46B75A26}" destId="{B0AA61E2-8352-4254-A45F-E59E92C3D8B4}" srcOrd="2" destOrd="0" parTransId="{5329C56B-7320-4E8B-80FF-28C1208CAF33}" sibTransId="{9D30A044-4781-4536-B2EE-07EA248CAF40}"/>
    <dgm:cxn modelId="{8F70731E-7F49-420D-8651-6B273D891233}" type="presOf" srcId="{6AE4B74A-4802-4FCE-ABB0-3383E070163D}" destId="{ACF0FDDC-3510-49B4-A1A0-E98736BE4CC1}" srcOrd="1" destOrd="0" presId="urn:microsoft.com/office/officeart/2005/8/layout/orgChart1"/>
    <dgm:cxn modelId="{A69147DC-8DF9-4094-8C5C-782D01E61EC4}" type="presOf" srcId="{B0AA61E2-8352-4254-A45F-E59E92C3D8B4}" destId="{35252511-ACC0-4CE5-9190-B59D37685D98}" srcOrd="1" destOrd="0" presId="urn:microsoft.com/office/officeart/2005/8/layout/orgChart1"/>
    <dgm:cxn modelId="{F9B13E68-40BA-4CBF-88B9-5D5E80DFAE2A}" srcId="{B180E949-020A-46C6-A172-582B46B75A26}" destId="{6AE4B74A-4802-4FCE-ABB0-3383E070163D}" srcOrd="1" destOrd="0" parTransId="{5C5DFA77-B340-4E4D-9F2C-8B12311F750D}" sibTransId="{590D4436-9E11-46D7-936C-347A36BDA519}"/>
    <dgm:cxn modelId="{96FDFAD3-427A-42D6-87C3-598AE752CD9C}" srcId="{B180E949-020A-46C6-A172-582B46B75A26}" destId="{9D183C71-F37A-4B56-AEA6-198850A5A004}" srcOrd="0" destOrd="0" parTransId="{783E5610-2888-4D4A-94E1-554AE9B2F584}" sibTransId="{D12E32B2-B72A-420D-921F-26BDEDD8465E}"/>
    <dgm:cxn modelId="{E6D1A9F7-B62F-4E7B-BBE6-09EFADA23042}" type="presOf" srcId="{7D50906D-C7E2-4978-A068-FD69144A2463}" destId="{3BACAD9E-E8F3-48DF-BCE8-CA1C40C1AD83}" srcOrd="0" destOrd="0" presId="urn:microsoft.com/office/officeart/2005/8/layout/orgChart1"/>
    <dgm:cxn modelId="{93234085-249C-417F-92F9-13A9340D5FE8}" srcId="{7D50906D-C7E2-4978-A068-FD69144A2463}" destId="{839CBA6C-D827-44DC-B2FF-ED6969D7000D}" srcOrd="0" destOrd="0" parTransId="{9C280FD7-168A-49D1-8A89-AE5ADAAEF244}" sibTransId="{43D4785E-F0B0-40FC-8946-D93F6F2880A1}"/>
    <dgm:cxn modelId="{3D97FF21-935A-45DD-B310-F1AF3EB8AF1D}" type="presOf" srcId="{9D183C71-F37A-4B56-AEA6-198850A5A004}" destId="{F2599A14-E3AA-4266-BFE1-8AAA77F5EF7B}" srcOrd="0" destOrd="0" presId="urn:microsoft.com/office/officeart/2005/8/layout/orgChart1"/>
    <dgm:cxn modelId="{A8A890B1-987C-4A03-B36B-78666727F609}" type="presOf" srcId="{839CBA6C-D827-44DC-B2FF-ED6969D7000D}" destId="{7A471ED9-B71C-47A0-9DB8-0E542C19DCB5}" srcOrd="0" destOrd="0" presId="urn:microsoft.com/office/officeart/2005/8/layout/orgChart1"/>
    <dgm:cxn modelId="{CC4BD785-3611-4EC1-95E8-60F8F0C777B6}" type="presOf" srcId="{783E5610-2888-4D4A-94E1-554AE9B2F584}" destId="{59069B5F-0D84-4526-A354-88A9D7C2DA85}" srcOrd="0" destOrd="0" presId="urn:microsoft.com/office/officeart/2005/8/layout/orgChart1"/>
    <dgm:cxn modelId="{64F5202A-9C5C-4CC4-9DB5-76487878CFDA}" type="presParOf" srcId="{3BACAD9E-E8F3-48DF-BCE8-CA1C40C1AD83}" destId="{EA2B74F7-8370-409A-9EF2-C3DD6CD9F15F}" srcOrd="0" destOrd="0" presId="urn:microsoft.com/office/officeart/2005/8/layout/orgChart1"/>
    <dgm:cxn modelId="{319D3E30-A5A1-489B-8E4E-41106C4554A3}" type="presParOf" srcId="{EA2B74F7-8370-409A-9EF2-C3DD6CD9F15F}" destId="{3B964E6A-6983-4443-8ABB-509A1D066D4A}" srcOrd="0" destOrd="0" presId="urn:microsoft.com/office/officeart/2005/8/layout/orgChart1"/>
    <dgm:cxn modelId="{5D8BEC16-73F5-4F66-A884-FFE0B4B13076}" type="presParOf" srcId="{3B964E6A-6983-4443-8ABB-509A1D066D4A}" destId="{7A471ED9-B71C-47A0-9DB8-0E542C19DCB5}" srcOrd="0" destOrd="0" presId="urn:microsoft.com/office/officeart/2005/8/layout/orgChart1"/>
    <dgm:cxn modelId="{C3B9B231-93B3-44D2-BB22-12FACAC9113F}" type="presParOf" srcId="{3B964E6A-6983-4443-8ABB-509A1D066D4A}" destId="{08FC4D43-7CC7-46FE-B1EB-34332FA96B61}" srcOrd="1" destOrd="0" presId="urn:microsoft.com/office/officeart/2005/8/layout/orgChart1"/>
    <dgm:cxn modelId="{C22F3063-3966-424B-80A3-F47C282559CE}" type="presParOf" srcId="{EA2B74F7-8370-409A-9EF2-C3DD6CD9F15F}" destId="{D9E79D8F-5557-402E-868E-5ACEB06C6C42}" srcOrd="1" destOrd="0" presId="urn:microsoft.com/office/officeart/2005/8/layout/orgChart1"/>
    <dgm:cxn modelId="{A8D9A928-1D5A-4A06-83DB-D0F455D1D940}" type="presParOf" srcId="{D9E79D8F-5557-402E-868E-5ACEB06C6C42}" destId="{2D5546C3-A0A9-4718-8094-0F69BFF11FF9}" srcOrd="0" destOrd="0" presId="urn:microsoft.com/office/officeart/2005/8/layout/orgChart1"/>
    <dgm:cxn modelId="{7A274404-53CE-4D41-BC0E-02E12F73315F}" type="presParOf" srcId="{D9E79D8F-5557-402E-868E-5ACEB06C6C42}" destId="{A8D8B5C8-27DD-4015-B849-D6D2D2845A57}" srcOrd="1" destOrd="0" presId="urn:microsoft.com/office/officeart/2005/8/layout/orgChart1"/>
    <dgm:cxn modelId="{0DB33270-D0EA-477A-8F90-1A81B66C1962}" type="presParOf" srcId="{A8D8B5C8-27DD-4015-B849-D6D2D2845A57}" destId="{76BFA212-0C46-417F-BA5C-902F24A2BEDB}" srcOrd="0" destOrd="0" presId="urn:microsoft.com/office/officeart/2005/8/layout/orgChart1"/>
    <dgm:cxn modelId="{29191B6B-3D68-4927-ACBB-8252E6076FB5}" type="presParOf" srcId="{76BFA212-0C46-417F-BA5C-902F24A2BEDB}" destId="{1ACE5610-125B-4F8F-BB1D-86C0D3558F79}" srcOrd="0" destOrd="0" presId="urn:microsoft.com/office/officeart/2005/8/layout/orgChart1"/>
    <dgm:cxn modelId="{039F4711-978D-44C2-9245-D223D4999506}" type="presParOf" srcId="{76BFA212-0C46-417F-BA5C-902F24A2BEDB}" destId="{C7FFC7F6-2B37-45CE-8071-28D4656DE10F}" srcOrd="1" destOrd="0" presId="urn:microsoft.com/office/officeart/2005/8/layout/orgChart1"/>
    <dgm:cxn modelId="{D45EF18D-A3FE-4852-BEDD-13183ECD1BD7}" type="presParOf" srcId="{A8D8B5C8-27DD-4015-B849-D6D2D2845A57}" destId="{36C43EF4-28FA-4E87-A43E-4FD05DCE66B2}" srcOrd="1" destOrd="0" presId="urn:microsoft.com/office/officeart/2005/8/layout/orgChart1"/>
    <dgm:cxn modelId="{2573AAC8-BC34-4294-9415-A5A7D32FFAEB}" type="presParOf" srcId="{A8D8B5C8-27DD-4015-B849-D6D2D2845A57}" destId="{C55DDD79-572B-406D-92C2-EDC4CD0DD572}" srcOrd="2" destOrd="0" presId="urn:microsoft.com/office/officeart/2005/8/layout/orgChart1"/>
    <dgm:cxn modelId="{7D3283D5-3DC6-4BDC-A3C1-4EDF029E0AF7}" type="presParOf" srcId="{D9E79D8F-5557-402E-868E-5ACEB06C6C42}" destId="{3B1F503E-D4D4-4BF1-8EBF-301669B1D5D5}" srcOrd="2" destOrd="0" presId="urn:microsoft.com/office/officeart/2005/8/layout/orgChart1"/>
    <dgm:cxn modelId="{A31C8587-89AD-4668-9B04-59589BD4C044}" type="presParOf" srcId="{D9E79D8F-5557-402E-868E-5ACEB06C6C42}" destId="{22E87B82-C0A1-49D5-AD79-F3605E440EDA}" srcOrd="3" destOrd="0" presId="urn:microsoft.com/office/officeart/2005/8/layout/orgChart1"/>
    <dgm:cxn modelId="{980528CF-1135-4250-8FED-6ADDA3EC9E41}" type="presParOf" srcId="{22E87B82-C0A1-49D5-AD79-F3605E440EDA}" destId="{7BD6A7A0-1DF6-4548-8F91-B6D5AD2FA0A3}" srcOrd="0" destOrd="0" presId="urn:microsoft.com/office/officeart/2005/8/layout/orgChart1"/>
    <dgm:cxn modelId="{A9DCFD39-5384-4D89-9109-2498169F4DDA}" type="presParOf" srcId="{7BD6A7A0-1DF6-4548-8F91-B6D5AD2FA0A3}" destId="{409C535C-8098-4B81-9109-B9507D60FE1B}" srcOrd="0" destOrd="0" presId="urn:microsoft.com/office/officeart/2005/8/layout/orgChart1"/>
    <dgm:cxn modelId="{B28CC5FD-9AE4-4909-AC07-521212F79F38}" type="presParOf" srcId="{7BD6A7A0-1DF6-4548-8F91-B6D5AD2FA0A3}" destId="{22781B6F-C2EF-4589-842D-12EBB078C4CB}" srcOrd="1" destOrd="0" presId="urn:microsoft.com/office/officeart/2005/8/layout/orgChart1"/>
    <dgm:cxn modelId="{6847B010-3DAF-4215-92A9-8E760902E099}" type="presParOf" srcId="{22E87B82-C0A1-49D5-AD79-F3605E440EDA}" destId="{E9FD9060-F64C-445B-A9DD-B183D8CF396C}" srcOrd="1" destOrd="0" presId="urn:microsoft.com/office/officeart/2005/8/layout/orgChart1"/>
    <dgm:cxn modelId="{D0D71E82-542E-4856-8FAC-1731CC5D3BF3}" type="presParOf" srcId="{E9FD9060-F64C-445B-A9DD-B183D8CF396C}" destId="{59069B5F-0D84-4526-A354-88A9D7C2DA85}" srcOrd="0" destOrd="0" presId="urn:microsoft.com/office/officeart/2005/8/layout/orgChart1"/>
    <dgm:cxn modelId="{5DED545F-27EC-4D0C-BC1C-0C7E099499D5}" type="presParOf" srcId="{E9FD9060-F64C-445B-A9DD-B183D8CF396C}" destId="{E50555AC-9855-484B-BC49-AB18F7927B40}" srcOrd="1" destOrd="0" presId="urn:microsoft.com/office/officeart/2005/8/layout/orgChart1"/>
    <dgm:cxn modelId="{B172CF0E-7B16-4F36-8572-3AD7DCEB1286}" type="presParOf" srcId="{E50555AC-9855-484B-BC49-AB18F7927B40}" destId="{46EA5EF8-4BDE-4725-A4DC-0FEBA3442A6F}" srcOrd="0" destOrd="0" presId="urn:microsoft.com/office/officeart/2005/8/layout/orgChart1"/>
    <dgm:cxn modelId="{5F6FB7D1-A090-46CA-BCF0-773FCC64861F}" type="presParOf" srcId="{46EA5EF8-4BDE-4725-A4DC-0FEBA3442A6F}" destId="{F2599A14-E3AA-4266-BFE1-8AAA77F5EF7B}" srcOrd="0" destOrd="0" presId="urn:microsoft.com/office/officeart/2005/8/layout/orgChart1"/>
    <dgm:cxn modelId="{3A8FBF2C-E54E-4952-B80B-FC59C9926422}" type="presParOf" srcId="{46EA5EF8-4BDE-4725-A4DC-0FEBA3442A6F}" destId="{2DE84C0F-F56F-4E4F-890E-26602BFD65A7}" srcOrd="1" destOrd="0" presId="urn:microsoft.com/office/officeart/2005/8/layout/orgChart1"/>
    <dgm:cxn modelId="{E3CEB88D-1A05-4497-85D7-AC963BA2D3B2}" type="presParOf" srcId="{E50555AC-9855-484B-BC49-AB18F7927B40}" destId="{3F2FFC73-1BBE-49F9-9444-0C76845AAB74}" srcOrd="1" destOrd="0" presId="urn:microsoft.com/office/officeart/2005/8/layout/orgChart1"/>
    <dgm:cxn modelId="{752EF138-E48B-4258-B097-2CE274066F7F}" type="presParOf" srcId="{E50555AC-9855-484B-BC49-AB18F7927B40}" destId="{09369726-8D95-4A9D-9CD4-DDB57869081C}" srcOrd="2" destOrd="0" presId="urn:microsoft.com/office/officeart/2005/8/layout/orgChart1"/>
    <dgm:cxn modelId="{FABF2B64-8C65-4E03-83E2-89EC05871F49}" type="presParOf" srcId="{E9FD9060-F64C-445B-A9DD-B183D8CF396C}" destId="{234C24DC-4A68-4D74-9E63-4F747723F888}" srcOrd="2" destOrd="0" presId="urn:microsoft.com/office/officeart/2005/8/layout/orgChart1"/>
    <dgm:cxn modelId="{346B7A3C-2E4E-445B-B4E8-1F3EA53EEB40}" type="presParOf" srcId="{E9FD9060-F64C-445B-A9DD-B183D8CF396C}" destId="{EABFC374-E9D0-4CBD-A92A-3E6DF3B710B8}" srcOrd="3" destOrd="0" presId="urn:microsoft.com/office/officeart/2005/8/layout/orgChart1"/>
    <dgm:cxn modelId="{ED454C48-DD85-4B46-987D-170F309C72DC}" type="presParOf" srcId="{EABFC374-E9D0-4CBD-A92A-3E6DF3B710B8}" destId="{05546886-040B-4A1C-BB82-05FC415C5495}" srcOrd="0" destOrd="0" presId="urn:microsoft.com/office/officeart/2005/8/layout/orgChart1"/>
    <dgm:cxn modelId="{4881691E-C7C9-4224-930F-5A17420B77DD}" type="presParOf" srcId="{05546886-040B-4A1C-BB82-05FC415C5495}" destId="{15171FB1-BAB9-4C6C-9092-C4303EA5305A}" srcOrd="0" destOrd="0" presId="urn:microsoft.com/office/officeart/2005/8/layout/orgChart1"/>
    <dgm:cxn modelId="{6EAFA51B-F787-40E6-A2EE-937017EDF311}" type="presParOf" srcId="{05546886-040B-4A1C-BB82-05FC415C5495}" destId="{ACF0FDDC-3510-49B4-A1A0-E98736BE4CC1}" srcOrd="1" destOrd="0" presId="urn:microsoft.com/office/officeart/2005/8/layout/orgChart1"/>
    <dgm:cxn modelId="{6CB76C31-D10A-40B2-99C7-A79828E614A2}" type="presParOf" srcId="{EABFC374-E9D0-4CBD-A92A-3E6DF3B710B8}" destId="{64E1526E-EAC3-4A59-AE02-799C9AE62D03}" srcOrd="1" destOrd="0" presId="urn:microsoft.com/office/officeart/2005/8/layout/orgChart1"/>
    <dgm:cxn modelId="{8CA13F9A-BBA5-4505-B45B-4288D578C5F2}" type="presParOf" srcId="{EABFC374-E9D0-4CBD-A92A-3E6DF3B710B8}" destId="{DC37F4D5-3A1D-4B54-9C74-DC52CA84EFD3}" srcOrd="2" destOrd="0" presId="urn:microsoft.com/office/officeart/2005/8/layout/orgChart1"/>
    <dgm:cxn modelId="{D7221815-EA42-44E8-8F24-A39AEE1E443B}" type="presParOf" srcId="{E9FD9060-F64C-445B-A9DD-B183D8CF396C}" destId="{AEEEFB16-D265-43E8-84B0-D46EF67DCF77}" srcOrd="4" destOrd="0" presId="urn:microsoft.com/office/officeart/2005/8/layout/orgChart1"/>
    <dgm:cxn modelId="{38288C73-C248-4F9B-9B49-E607442AD42E}" type="presParOf" srcId="{E9FD9060-F64C-445B-A9DD-B183D8CF396C}" destId="{1E25B619-3516-4567-9E51-A1F0B673FC90}" srcOrd="5" destOrd="0" presId="urn:microsoft.com/office/officeart/2005/8/layout/orgChart1"/>
    <dgm:cxn modelId="{2A3E315D-984D-4D9E-BEFF-E8A53D375619}" type="presParOf" srcId="{1E25B619-3516-4567-9E51-A1F0B673FC90}" destId="{98CA992D-541A-4504-89DA-7B3D07C4A259}" srcOrd="0" destOrd="0" presId="urn:microsoft.com/office/officeart/2005/8/layout/orgChart1"/>
    <dgm:cxn modelId="{4519C374-2F55-40D6-8CB1-DE027AAD0F54}" type="presParOf" srcId="{98CA992D-541A-4504-89DA-7B3D07C4A259}" destId="{6FC2052E-9F41-4BE8-94EA-55488EC106EF}" srcOrd="0" destOrd="0" presId="urn:microsoft.com/office/officeart/2005/8/layout/orgChart1"/>
    <dgm:cxn modelId="{707C1C21-61F6-42FD-A61C-7AB1DD66ADBF}" type="presParOf" srcId="{98CA992D-541A-4504-89DA-7B3D07C4A259}" destId="{35252511-ACC0-4CE5-9190-B59D37685D98}" srcOrd="1" destOrd="0" presId="urn:microsoft.com/office/officeart/2005/8/layout/orgChart1"/>
    <dgm:cxn modelId="{5073E309-78C1-4D96-9DA0-F9EE937189FA}" type="presParOf" srcId="{1E25B619-3516-4567-9E51-A1F0B673FC90}" destId="{239A57AA-402D-437A-B5E4-0635C9EB579A}" srcOrd="1" destOrd="0" presId="urn:microsoft.com/office/officeart/2005/8/layout/orgChart1"/>
    <dgm:cxn modelId="{B5AB780A-DEAD-4A72-AD97-877253C0BF03}" type="presParOf" srcId="{1E25B619-3516-4567-9E51-A1F0B673FC90}" destId="{D17B881E-7804-4ADF-9E76-FF893EE6FB4A}" srcOrd="2" destOrd="0" presId="urn:microsoft.com/office/officeart/2005/8/layout/orgChart1"/>
    <dgm:cxn modelId="{71659526-D578-4352-A283-31A5EB9E744F}" type="presParOf" srcId="{E9FD9060-F64C-445B-A9DD-B183D8CF396C}" destId="{29F8CB2D-0CA7-49F9-AAD5-29A5DD8898E8}" srcOrd="6" destOrd="0" presId="urn:microsoft.com/office/officeart/2005/8/layout/orgChart1"/>
    <dgm:cxn modelId="{D6F650B1-8F49-41B3-821E-98C982666C5C}" type="presParOf" srcId="{E9FD9060-F64C-445B-A9DD-B183D8CF396C}" destId="{7E02643D-BF21-4CAF-AB52-B2027DFA7D93}" srcOrd="7" destOrd="0" presId="urn:microsoft.com/office/officeart/2005/8/layout/orgChart1"/>
    <dgm:cxn modelId="{BF085F58-0275-44EE-952B-E11380AF7CB0}" type="presParOf" srcId="{7E02643D-BF21-4CAF-AB52-B2027DFA7D93}" destId="{51542373-E719-4A0C-A375-79E9502D2A02}" srcOrd="0" destOrd="0" presId="urn:microsoft.com/office/officeart/2005/8/layout/orgChart1"/>
    <dgm:cxn modelId="{5593908D-3759-420D-B153-47889B336E92}" type="presParOf" srcId="{51542373-E719-4A0C-A375-79E9502D2A02}" destId="{E70EDA6D-98B9-4A0A-ACC6-E23148C5F981}" srcOrd="0" destOrd="0" presId="urn:microsoft.com/office/officeart/2005/8/layout/orgChart1"/>
    <dgm:cxn modelId="{B5E75C98-BE0C-4795-938D-1877368490C1}" type="presParOf" srcId="{51542373-E719-4A0C-A375-79E9502D2A02}" destId="{617D3487-FC1F-4967-A486-10F9EE3272B5}" srcOrd="1" destOrd="0" presId="urn:microsoft.com/office/officeart/2005/8/layout/orgChart1"/>
    <dgm:cxn modelId="{14B45A2E-9039-4BA1-8E48-90B97965744F}" type="presParOf" srcId="{7E02643D-BF21-4CAF-AB52-B2027DFA7D93}" destId="{6677EBDC-7572-449F-A855-DA08C49656DA}" srcOrd="1" destOrd="0" presId="urn:microsoft.com/office/officeart/2005/8/layout/orgChart1"/>
    <dgm:cxn modelId="{C3D6183B-FCCB-421A-8511-8E4D526483E4}" type="presParOf" srcId="{7E02643D-BF21-4CAF-AB52-B2027DFA7D93}" destId="{7FD9CAD1-067D-441B-836E-F56553C86BA1}" srcOrd="2" destOrd="0" presId="urn:microsoft.com/office/officeart/2005/8/layout/orgChart1"/>
    <dgm:cxn modelId="{E7A8E00E-3CF1-41F6-A290-7F1F0A36928A}" type="presParOf" srcId="{E9FD9060-F64C-445B-A9DD-B183D8CF396C}" destId="{A78083C6-01FA-410A-954A-BA7E7D99921B}" srcOrd="8" destOrd="0" presId="urn:microsoft.com/office/officeart/2005/8/layout/orgChart1"/>
    <dgm:cxn modelId="{68A3FF25-639A-4FFF-AF71-0008D7FE153D}" type="presParOf" srcId="{E9FD9060-F64C-445B-A9DD-B183D8CF396C}" destId="{647F4055-0482-4F58-AF00-45406D34D8E8}" srcOrd="9" destOrd="0" presId="urn:microsoft.com/office/officeart/2005/8/layout/orgChart1"/>
    <dgm:cxn modelId="{6F257B16-A681-4EA1-A64D-625286BB7E8B}" type="presParOf" srcId="{647F4055-0482-4F58-AF00-45406D34D8E8}" destId="{3BED9B71-694D-4D58-B884-74F0C29FC685}" srcOrd="0" destOrd="0" presId="urn:microsoft.com/office/officeart/2005/8/layout/orgChart1"/>
    <dgm:cxn modelId="{76135E2F-6F17-4A91-BADC-E0F21646C1BF}" type="presParOf" srcId="{3BED9B71-694D-4D58-B884-74F0C29FC685}" destId="{7B9B7626-B415-46AE-9373-8D4E59798B8E}" srcOrd="0" destOrd="0" presId="urn:microsoft.com/office/officeart/2005/8/layout/orgChart1"/>
    <dgm:cxn modelId="{275A6083-D1EA-46A5-8AA7-4A6496619AB8}" type="presParOf" srcId="{3BED9B71-694D-4D58-B884-74F0C29FC685}" destId="{369B8DCC-89AE-4981-8F88-9B93567F1416}" srcOrd="1" destOrd="0" presId="urn:microsoft.com/office/officeart/2005/8/layout/orgChart1"/>
    <dgm:cxn modelId="{FA17FA85-A378-4361-92B5-1199C20CDCB1}" type="presParOf" srcId="{647F4055-0482-4F58-AF00-45406D34D8E8}" destId="{384BF9F8-CFCC-4317-8CCD-9EFACDE3F277}" srcOrd="1" destOrd="0" presId="urn:microsoft.com/office/officeart/2005/8/layout/orgChart1"/>
    <dgm:cxn modelId="{DAF1776B-FD36-4BAF-A27F-7E15D40FE775}" type="presParOf" srcId="{647F4055-0482-4F58-AF00-45406D34D8E8}" destId="{3F9B0D17-DB86-414F-9C58-D1E961DABEEE}" srcOrd="2" destOrd="0" presId="urn:microsoft.com/office/officeart/2005/8/layout/orgChart1"/>
    <dgm:cxn modelId="{4452D696-117E-45E1-8132-57B6D11DFBCC}" type="presParOf" srcId="{22E87B82-C0A1-49D5-AD79-F3605E440EDA}" destId="{A859CC73-28E0-4F03-AB67-023A4F9005B7}" srcOrd="2" destOrd="0" presId="urn:microsoft.com/office/officeart/2005/8/layout/orgChart1"/>
    <dgm:cxn modelId="{19F790DC-811F-4F23-9D15-C377434949FF}" type="presParOf" srcId="{EA2B74F7-8370-409A-9EF2-C3DD6CD9F15F}" destId="{49EA39EE-4ECF-4BEE-9676-EA05859E8A7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D50906D-C7E2-4978-A068-FD69144A2463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IE"/>
        </a:p>
      </dgm:t>
    </dgm:pt>
    <dgm:pt modelId="{839CBA6C-D827-44DC-B2FF-ED6969D7000D}">
      <dgm:prSet phldrT="[Text]" custT="1"/>
      <dgm:spPr>
        <a:xfrm>
          <a:off x="3772371" y="1224"/>
          <a:ext cx="1066045" cy="533022"/>
        </a:xfrm>
      </dgm:spPr>
      <dgm:t>
        <a:bodyPr/>
        <a:lstStyle/>
        <a:p>
          <a:r>
            <a:rPr lang="en-IE" sz="2100" b="1" dirty="0" smtClean="0">
              <a:latin typeface="Calibri" panose="020F0502020204030204"/>
              <a:ea typeface="+mn-ea"/>
              <a:cs typeface="+mn-cs"/>
            </a:rPr>
            <a:t>Pre event</a:t>
          </a:r>
          <a:endParaRPr lang="en-IE" sz="2100" b="1" dirty="0">
            <a:latin typeface="Calibri" panose="020F0502020204030204"/>
            <a:ea typeface="+mn-ea"/>
            <a:cs typeface="+mn-cs"/>
          </a:endParaRPr>
        </a:p>
      </dgm:t>
    </dgm:pt>
    <dgm:pt modelId="{9C280FD7-168A-49D1-8A89-AE5ADAAEF244}" type="parTrans" cxnId="{93234085-249C-417F-92F9-13A9340D5FE8}">
      <dgm:prSet/>
      <dgm:spPr/>
      <dgm:t>
        <a:bodyPr/>
        <a:lstStyle/>
        <a:p>
          <a:endParaRPr lang="en-IE"/>
        </a:p>
      </dgm:t>
    </dgm:pt>
    <dgm:pt modelId="{43D4785E-F0B0-40FC-8946-D93F6F2880A1}" type="sibTrans" cxnId="{93234085-249C-417F-92F9-13A9340D5FE8}">
      <dgm:prSet/>
      <dgm:spPr/>
      <dgm:t>
        <a:bodyPr/>
        <a:lstStyle/>
        <a:p>
          <a:endParaRPr lang="en-IE"/>
        </a:p>
      </dgm:t>
    </dgm:pt>
    <dgm:pt modelId="{76DA6869-669A-4471-84BC-33B6025FB7E1}">
      <dgm:prSet phldrT="[Text]" custT="1"/>
      <dgm:spPr>
        <a:xfrm>
          <a:off x="3127414" y="758116"/>
          <a:ext cx="1066045" cy="533022"/>
        </a:xfrm>
      </dgm:spPr>
      <dgm:t>
        <a:bodyPr/>
        <a:lstStyle/>
        <a:p>
          <a:r>
            <a:rPr lang="en-IE" sz="2100" dirty="0" smtClean="0">
              <a:latin typeface="Calibri" panose="020F0502020204030204"/>
              <a:ea typeface="+mn-ea"/>
              <a:cs typeface="+mn-cs"/>
            </a:rPr>
            <a:t>Prior controls</a:t>
          </a:r>
          <a:endParaRPr lang="en-IE" sz="2100" dirty="0">
            <a:latin typeface="Calibri" panose="020F0502020204030204"/>
            <a:ea typeface="+mn-ea"/>
            <a:cs typeface="+mn-cs"/>
          </a:endParaRPr>
        </a:p>
      </dgm:t>
    </dgm:pt>
    <dgm:pt modelId="{724C314A-9843-4281-AD20-7BA2132258D5}" type="parTrans" cxnId="{62F65A0A-FE9C-4300-9807-48F848ED1C1F}">
      <dgm:prSet/>
      <dgm:spPr>
        <a:xfrm>
          <a:off x="3660436" y="534247"/>
          <a:ext cx="644957" cy="223869"/>
        </a:xfrm>
      </dgm:spPr>
      <dgm:t>
        <a:bodyPr/>
        <a:lstStyle/>
        <a:p>
          <a:endParaRPr lang="en-IE"/>
        </a:p>
      </dgm:t>
    </dgm:pt>
    <dgm:pt modelId="{4078D14A-A52D-44AB-A9F6-C1F23A80C672}" type="sibTrans" cxnId="{62F65A0A-FE9C-4300-9807-48F848ED1C1F}">
      <dgm:prSet/>
      <dgm:spPr/>
      <dgm:t>
        <a:bodyPr/>
        <a:lstStyle/>
        <a:p>
          <a:endParaRPr lang="en-IE"/>
        </a:p>
      </dgm:t>
    </dgm:pt>
    <dgm:pt modelId="{B180E949-020A-46C6-A172-582B46B75A26}">
      <dgm:prSet phldrT="[Text]" custT="1"/>
      <dgm:spPr>
        <a:xfrm>
          <a:off x="4417329" y="758116"/>
          <a:ext cx="1066045" cy="533022"/>
        </a:xfrm>
      </dgm:spPr>
      <dgm:t>
        <a:bodyPr/>
        <a:lstStyle/>
        <a:p>
          <a:r>
            <a:rPr lang="en-IE" sz="2100" b="1" dirty="0" smtClean="0">
              <a:latin typeface="Calibri" panose="020F0502020204030204"/>
              <a:ea typeface="+mn-ea"/>
              <a:cs typeface="+mn-cs"/>
            </a:rPr>
            <a:t>Deficits in care</a:t>
          </a:r>
          <a:endParaRPr lang="en-IE" sz="2100" b="1" dirty="0">
            <a:latin typeface="Calibri" panose="020F0502020204030204"/>
            <a:ea typeface="+mn-ea"/>
            <a:cs typeface="+mn-cs"/>
          </a:endParaRPr>
        </a:p>
      </dgm:t>
    </dgm:pt>
    <dgm:pt modelId="{D93527BC-0FA7-4DD9-B975-C39731152822}" type="parTrans" cxnId="{0D757A1D-1E22-40EF-8C21-FED56983F661}">
      <dgm:prSet/>
      <dgm:spPr>
        <a:xfrm>
          <a:off x="4305394" y="534247"/>
          <a:ext cx="644957" cy="223869"/>
        </a:xfrm>
      </dgm:spPr>
      <dgm:t>
        <a:bodyPr/>
        <a:lstStyle/>
        <a:p>
          <a:endParaRPr lang="en-IE"/>
        </a:p>
      </dgm:t>
    </dgm:pt>
    <dgm:pt modelId="{A2914489-DF62-4AEE-9FC0-E4DC541772B7}" type="sibTrans" cxnId="{0D757A1D-1E22-40EF-8C21-FED56983F661}">
      <dgm:prSet/>
      <dgm:spPr/>
      <dgm:t>
        <a:bodyPr/>
        <a:lstStyle/>
        <a:p>
          <a:endParaRPr lang="en-IE"/>
        </a:p>
      </dgm:t>
    </dgm:pt>
    <dgm:pt modelId="{9D183C71-F37A-4B56-AEA6-198850A5A004}">
      <dgm:prSet phldrT="[Text]"/>
      <dgm:spPr>
        <a:xfrm>
          <a:off x="4683840" y="1515008"/>
          <a:ext cx="1066045" cy="533022"/>
        </a:xfrm>
      </dgm:spPr>
      <dgm:t>
        <a:bodyPr/>
        <a:lstStyle/>
        <a:p>
          <a:r>
            <a:rPr lang="en-US" b="1" i="1" dirty="0" smtClean="0">
              <a:latin typeface="Calibri" panose="020F0502020204030204"/>
              <a:ea typeface="+mn-ea"/>
              <a:cs typeface="+mn-cs"/>
            </a:rPr>
            <a:t>“resident requires 2;1 staffing and this is not always being provided”</a:t>
          </a:r>
          <a:endParaRPr lang="en-IE" b="1" i="1" dirty="0" smtClean="0">
            <a:latin typeface="Calibri" panose="020F0502020204030204"/>
            <a:ea typeface="+mn-ea"/>
            <a:cs typeface="+mn-cs"/>
          </a:endParaRPr>
        </a:p>
      </dgm:t>
    </dgm:pt>
    <dgm:pt modelId="{783E5610-2888-4D4A-94E1-554AE9B2F584}" type="parTrans" cxnId="{96FDFAD3-427A-42D6-87C3-598AE752CD9C}">
      <dgm:prSet/>
      <dgm:spPr>
        <a:xfrm>
          <a:off x="4523933" y="1291139"/>
          <a:ext cx="159906" cy="490380"/>
        </a:xfrm>
      </dgm:spPr>
      <dgm:t>
        <a:bodyPr/>
        <a:lstStyle/>
        <a:p>
          <a:endParaRPr lang="en-IE"/>
        </a:p>
      </dgm:t>
    </dgm:pt>
    <dgm:pt modelId="{D12E32B2-B72A-420D-921F-26BDEDD8465E}" type="sibTrans" cxnId="{96FDFAD3-427A-42D6-87C3-598AE752CD9C}">
      <dgm:prSet/>
      <dgm:spPr/>
      <dgm:t>
        <a:bodyPr/>
        <a:lstStyle/>
        <a:p>
          <a:endParaRPr lang="en-IE"/>
        </a:p>
      </dgm:t>
    </dgm:pt>
    <dgm:pt modelId="{6AE4B74A-4802-4FCE-ABB0-3383E070163D}">
      <dgm:prSet phldrT="[Text]" custT="1"/>
      <dgm:spPr>
        <a:xfrm>
          <a:off x="4683840" y="2271901"/>
          <a:ext cx="1066045" cy="533022"/>
        </a:xfrm>
      </dgm:spPr>
      <dgm:t>
        <a:bodyPr/>
        <a:lstStyle/>
        <a:p>
          <a:r>
            <a:rPr lang="en-US" sz="1500" b="1" i="1" dirty="0" smtClean="0">
              <a:solidFill>
                <a:srgbClr val="BC5090"/>
              </a:solidFill>
              <a:latin typeface="Calibri" panose="020F0502020204030204"/>
              <a:ea typeface="+mn-ea"/>
              <a:cs typeface="+mn-cs"/>
            </a:rPr>
            <a:t>“Residents PEG feed wasn't initiated as per protocol”</a:t>
          </a:r>
          <a:endParaRPr lang="en-IE" sz="1500" b="1" i="1" dirty="0" smtClean="0">
            <a:solidFill>
              <a:srgbClr val="BC5090"/>
            </a:solidFill>
            <a:latin typeface="Calibri" panose="020F0502020204030204"/>
            <a:ea typeface="+mn-ea"/>
            <a:cs typeface="+mn-cs"/>
          </a:endParaRPr>
        </a:p>
      </dgm:t>
    </dgm:pt>
    <dgm:pt modelId="{5C5DFA77-B340-4E4D-9F2C-8B12311F750D}" type="parTrans" cxnId="{F9B13E68-40BA-4CBF-88B9-5D5E80DFAE2A}">
      <dgm:prSet/>
      <dgm:spPr>
        <a:xfrm>
          <a:off x="4523933" y="1291139"/>
          <a:ext cx="159906" cy="1247273"/>
        </a:xfrm>
      </dgm:spPr>
      <dgm:t>
        <a:bodyPr/>
        <a:lstStyle/>
        <a:p>
          <a:endParaRPr lang="en-IE"/>
        </a:p>
      </dgm:t>
    </dgm:pt>
    <dgm:pt modelId="{590D4436-9E11-46D7-936C-347A36BDA519}" type="sibTrans" cxnId="{F9B13E68-40BA-4CBF-88B9-5D5E80DFAE2A}">
      <dgm:prSet/>
      <dgm:spPr/>
      <dgm:t>
        <a:bodyPr/>
        <a:lstStyle/>
        <a:p>
          <a:endParaRPr lang="en-IE"/>
        </a:p>
      </dgm:t>
    </dgm:pt>
    <dgm:pt modelId="{B0AA61E2-8352-4254-A45F-E59E92C3D8B4}">
      <dgm:prSet phldrT="[Text]" custT="1"/>
      <dgm:spPr>
        <a:xfrm>
          <a:off x="4683840" y="3028793"/>
          <a:ext cx="1066045" cy="533022"/>
        </a:xfrm>
      </dgm:spPr>
      <dgm:t>
        <a:bodyPr/>
        <a:lstStyle/>
        <a:p>
          <a:r>
            <a:rPr lang="en-IE" sz="2100" dirty="0" smtClean="0">
              <a:latin typeface="Calibri" panose="020F0502020204030204"/>
              <a:ea typeface="+mn-ea"/>
              <a:cs typeface="+mn-cs"/>
            </a:rPr>
            <a:t>Not under RCF’s care</a:t>
          </a:r>
          <a:endParaRPr lang="en-IE" sz="2100" dirty="0">
            <a:latin typeface="Calibri" panose="020F0502020204030204"/>
            <a:ea typeface="+mn-ea"/>
            <a:cs typeface="+mn-cs"/>
          </a:endParaRPr>
        </a:p>
      </dgm:t>
    </dgm:pt>
    <dgm:pt modelId="{5329C56B-7320-4E8B-80FF-28C1208CAF33}" type="parTrans" cxnId="{22F836D0-5894-4E1F-8F56-A94D708DC4E7}">
      <dgm:prSet/>
      <dgm:spPr>
        <a:xfrm>
          <a:off x="4523933" y="1291139"/>
          <a:ext cx="159906" cy="2004165"/>
        </a:xfrm>
      </dgm:spPr>
      <dgm:t>
        <a:bodyPr/>
        <a:lstStyle/>
        <a:p>
          <a:endParaRPr lang="en-IE"/>
        </a:p>
      </dgm:t>
    </dgm:pt>
    <dgm:pt modelId="{9D30A044-4781-4536-B2EE-07EA248CAF40}" type="sibTrans" cxnId="{22F836D0-5894-4E1F-8F56-A94D708DC4E7}">
      <dgm:prSet/>
      <dgm:spPr/>
      <dgm:t>
        <a:bodyPr/>
        <a:lstStyle/>
        <a:p>
          <a:endParaRPr lang="en-IE"/>
        </a:p>
      </dgm:t>
    </dgm:pt>
    <dgm:pt modelId="{74225047-9B07-44ED-A932-ED21DE735EFA}">
      <dgm:prSet phldrT="[Text]" custT="1"/>
      <dgm:spPr>
        <a:xfrm>
          <a:off x="4683840" y="3785685"/>
          <a:ext cx="1066045" cy="533022"/>
        </a:xfrm>
      </dgm:spPr>
      <dgm:t>
        <a:bodyPr/>
        <a:lstStyle/>
        <a:p>
          <a:r>
            <a:rPr lang="en-IE" sz="2100" dirty="0" smtClean="0">
              <a:latin typeface="Calibri" panose="020F0502020204030204"/>
              <a:ea typeface="+mn-ea"/>
              <a:cs typeface="+mn-cs"/>
            </a:rPr>
            <a:t>Repetitive pattern</a:t>
          </a:r>
          <a:endParaRPr lang="en-IE" sz="2100" dirty="0">
            <a:latin typeface="Calibri" panose="020F0502020204030204"/>
            <a:ea typeface="+mn-ea"/>
            <a:cs typeface="+mn-cs"/>
          </a:endParaRPr>
        </a:p>
      </dgm:t>
    </dgm:pt>
    <dgm:pt modelId="{BA9185F6-C192-42E9-A280-D50910A097B5}" type="parTrans" cxnId="{F664B2B1-B11C-4954-B8D0-3E22D582F0F4}">
      <dgm:prSet/>
      <dgm:spPr>
        <a:xfrm>
          <a:off x="4523933" y="1291139"/>
          <a:ext cx="159906" cy="2761057"/>
        </a:xfrm>
      </dgm:spPr>
      <dgm:t>
        <a:bodyPr/>
        <a:lstStyle/>
        <a:p>
          <a:endParaRPr lang="en-IE"/>
        </a:p>
      </dgm:t>
    </dgm:pt>
    <dgm:pt modelId="{F6F48A6D-ACA9-4229-A795-74B17627EB66}" type="sibTrans" cxnId="{F664B2B1-B11C-4954-B8D0-3E22D582F0F4}">
      <dgm:prSet/>
      <dgm:spPr/>
      <dgm:t>
        <a:bodyPr/>
        <a:lstStyle/>
        <a:p>
          <a:endParaRPr lang="en-IE"/>
        </a:p>
      </dgm:t>
    </dgm:pt>
    <dgm:pt modelId="{CAA3D584-8E68-4F2E-8147-4851E14A3747}">
      <dgm:prSet phldrT="[Text]" custT="1"/>
      <dgm:spPr>
        <a:xfrm>
          <a:off x="4683840" y="4542577"/>
          <a:ext cx="1066045" cy="533022"/>
        </a:xfrm>
      </dgm:spPr>
      <dgm:t>
        <a:bodyPr/>
        <a:lstStyle/>
        <a:p>
          <a:r>
            <a:rPr lang="en-IE" sz="2100" dirty="0" smtClean="0">
              <a:latin typeface="Calibri" panose="020F0502020204030204"/>
              <a:ea typeface="+mn-ea"/>
              <a:cs typeface="+mn-cs"/>
            </a:rPr>
            <a:t>Sleeping on duty</a:t>
          </a:r>
          <a:endParaRPr lang="en-IE" sz="2100" dirty="0">
            <a:latin typeface="Calibri" panose="020F0502020204030204"/>
            <a:ea typeface="+mn-ea"/>
            <a:cs typeface="+mn-cs"/>
          </a:endParaRPr>
        </a:p>
      </dgm:t>
    </dgm:pt>
    <dgm:pt modelId="{6ED741E0-AC11-4A26-9654-632F04172A9D}" type="parTrans" cxnId="{9E7BA8A4-6B79-467D-A668-35C1983067AB}">
      <dgm:prSet/>
      <dgm:spPr>
        <a:xfrm>
          <a:off x="4523933" y="1291139"/>
          <a:ext cx="159906" cy="3517949"/>
        </a:xfrm>
      </dgm:spPr>
      <dgm:t>
        <a:bodyPr/>
        <a:lstStyle/>
        <a:p>
          <a:endParaRPr lang="en-IE"/>
        </a:p>
      </dgm:t>
    </dgm:pt>
    <dgm:pt modelId="{2976B4EB-2909-4D50-82A1-42CC20EDA306}" type="sibTrans" cxnId="{9E7BA8A4-6B79-467D-A668-35C1983067AB}">
      <dgm:prSet/>
      <dgm:spPr/>
      <dgm:t>
        <a:bodyPr/>
        <a:lstStyle/>
        <a:p>
          <a:endParaRPr lang="en-IE"/>
        </a:p>
      </dgm:t>
    </dgm:pt>
    <dgm:pt modelId="{3BACAD9E-E8F3-48DF-BCE8-CA1C40C1AD83}" type="pres">
      <dgm:prSet presAssocID="{7D50906D-C7E2-4978-A068-FD69144A246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IE"/>
        </a:p>
      </dgm:t>
    </dgm:pt>
    <dgm:pt modelId="{EA2B74F7-8370-409A-9EF2-C3DD6CD9F15F}" type="pres">
      <dgm:prSet presAssocID="{839CBA6C-D827-44DC-B2FF-ED6969D7000D}" presName="hierRoot1" presStyleCnt="0">
        <dgm:presLayoutVars>
          <dgm:hierBranch/>
        </dgm:presLayoutVars>
      </dgm:prSet>
      <dgm:spPr/>
      <dgm:t>
        <a:bodyPr/>
        <a:lstStyle/>
        <a:p>
          <a:endParaRPr lang="en-IE"/>
        </a:p>
      </dgm:t>
    </dgm:pt>
    <dgm:pt modelId="{3B964E6A-6983-4443-8ABB-509A1D066D4A}" type="pres">
      <dgm:prSet presAssocID="{839CBA6C-D827-44DC-B2FF-ED6969D7000D}" presName="rootComposite1" presStyleCnt="0"/>
      <dgm:spPr/>
      <dgm:t>
        <a:bodyPr/>
        <a:lstStyle/>
        <a:p>
          <a:endParaRPr lang="en-IE"/>
        </a:p>
      </dgm:t>
    </dgm:pt>
    <dgm:pt modelId="{7A471ED9-B71C-47A0-9DB8-0E542C19DCB5}" type="pres">
      <dgm:prSet presAssocID="{839CBA6C-D827-44DC-B2FF-ED6969D7000D}" presName="rootText1" presStyleLbl="node0" presStyleIdx="0" presStyleCnt="1" custLinFactNeighborX="-6309" custLinFactNeighborY="0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IE"/>
        </a:p>
      </dgm:t>
    </dgm:pt>
    <dgm:pt modelId="{08FC4D43-7CC7-46FE-B1EB-34332FA96B61}" type="pres">
      <dgm:prSet presAssocID="{839CBA6C-D827-44DC-B2FF-ED6969D7000D}" presName="rootConnector1" presStyleLbl="node1" presStyleIdx="0" presStyleCnt="0"/>
      <dgm:spPr/>
      <dgm:t>
        <a:bodyPr/>
        <a:lstStyle/>
        <a:p>
          <a:endParaRPr lang="en-IE"/>
        </a:p>
      </dgm:t>
    </dgm:pt>
    <dgm:pt modelId="{D9E79D8F-5557-402E-868E-5ACEB06C6C42}" type="pres">
      <dgm:prSet presAssocID="{839CBA6C-D827-44DC-B2FF-ED6969D7000D}" presName="hierChild2" presStyleCnt="0"/>
      <dgm:spPr/>
      <dgm:t>
        <a:bodyPr/>
        <a:lstStyle/>
        <a:p>
          <a:endParaRPr lang="en-IE"/>
        </a:p>
      </dgm:t>
    </dgm:pt>
    <dgm:pt modelId="{2D5546C3-A0A9-4718-8094-0F69BFF11FF9}" type="pres">
      <dgm:prSet presAssocID="{724C314A-9843-4281-AD20-7BA2132258D5}" presName="Name35" presStyleLbl="parChTrans1D2" presStyleIdx="0" presStyleCnt="2"/>
      <dgm:spPr>
        <a:custGeom>
          <a:avLst/>
          <a:gdLst/>
          <a:ahLst/>
          <a:cxnLst/>
          <a:rect l="0" t="0" r="0" b="0"/>
          <a:pathLst>
            <a:path>
              <a:moveTo>
                <a:pt x="644957" y="0"/>
              </a:moveTo>
              <a:lnTo>
                <a:pt x="644957" y="111934"/>
              </a:lnTo>
              <a:lnTo>
                <a:pt x="0" y="111934"/>
              </a:lnTo>
              <a:lnTo>
                <a:pt x="0" y="223869"/>
              </a:lnTo>
            </a:path>
          </a:pathLst>
        </a:custGeom>
      </dgm:spPr>
      <dgm:t>
        <a:bodyPr/>
        <a:lstStyle/>
        <a:p>
          <a:endParaRPr lang="en-IE"/>
        </a:p>
      </dgm:t>
    </dgm:pt>
    <dgm:pt modelId="{A8D8B5C8-27DD-4015-B849-D6D2D2845A57}" type="pres">
      <dgm:prSet presAssocID="{76DA6869-669A-4471-84BC-33B6025FB7E1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E"/>
        </a:p>
      </dgm:t>
    </dgm:pt>
    <dgm:pt modelId="{76BFA212-0C46-417F-BA5C-902F24A2BEDB}" type="pres">
      <dgm:prSet presAssocID="{76DA6869-669A-4471-84BC-33B6025FB7E1}" presName="rootComposite" presStyleCnt="0"/>
      <dgm:spPr/>
      <dgm:t>
        <a:bodyPr/>
        <a:lstStyle/>
        <a:p>
          <a:endParaRPr lang="en-IE"/>
        </a:p>
      </dgm:t>
    </dgm:pt>
    <dgm:pt modelId="{1ACE5610-125B-4F8F-BB1D-86C0D3558F79}" type="pres">
      <dgm:prSet presAssocID="{76DA6869-669A-4471-84BC-33B6025FB7E1}" presName="rootText" presStyleLbl="node2" presStyleIdx="0" presStyleCnt="2" custLinFactNeighborY="-14721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IE"/>
        </a:p>
      </dgm:t>
    </dgm:pt>
    <dgm:pt modelId="{C7FFC7F6-2B37-45CE-8071-28D4656DE10F}" type="pres">
      <dgm:prSet presAssocID="{76DA6869-669A-4471-84BC-33B6025FB7E1}" presName="rootConnector" presStyleLbl="node2" presStyleIdx="0" presStyleCnt="2"/>
      <dgm:spPr/>
      <dgm:t>
        <a:bodyPr/>
        <a:lstStyle/>
        <a:p>
          <a:endParaRPr lang="en-IE"/>
        </a:p>
      </dgm:t>
    </dgm:pt>
    <dgm:pt modelId="{36C43EF4-28FA-4E87-A43E-4FD05DCE66B2}" type="pres">
      <dgm:prSet presAssocID="{76DA6869-669A-4471-84BC-33B6025FB7E1}" presName="hierChild4" presStyleCnt="0"/>
      <dgm:spPr/>
      <dgm:t>
        <a:bodyPr/>
        <a:lstStyle/>
        <a:p>
          <a:endParaRPr lang="en-IE"/>
        </a:p>
      </dgm:t>
    </dgm:pt>
    <dgm:pt modelId="{C55DDD79-572B-406D-92C2-EDC4CD0DD572}" type="pres">
      <dgm:prSet presAssocID="{76DA6869-669A-4471-84BC-33B6025FB7E1}" presName="hierChild5" presStyleCnt="0"/>
      <dgm:spPr/>
      <dgm:t>
        <a:bodyPr/>
        <a:lstStyle/>
        <a:p>
          <a:endParaRPr lang="en-IE"/>
        </a:p>
      </dgm:t>
    </dgm:pt>
    <dgm:pt modelId="{3B1F503E-D4D4-4BF1-8EBF-301669B1D5D5}" type="pres">
      <dgm:prSet presAssocID="{D93527BC-0FA7-4DD9-B975-C39731152822}" presName="Name35" presStyleLbl="parChTrans1D2" presStyleIdx="1" presStyleCnt="2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1934"/>
              </a:lnTo>
              <a:lnTo>
                <a:pt x="644957" y="111934"/>
              </a:lnTo>
              <a:lnTo>
                <a:pt x="644957" y="223869"/>
              </a:lnTo>
            </a:path>
          </a:pathLst>
        </a:custGeom>
      </dgm:spPr>
      <dgm:t>
        <a:bodyPr/>
        <a:lstStyle/>
        <a:p>
          <a:endParaRPr lang="en-IE"/>
        </a:p>
      </dgm:t>
    </dgm:pt>
    <dgm:pt modelId="{22E87B82-C0A1-49D5-AD79-F3605E440EDA}" type="pres">
      <dgm:prSet presAssocID="{B180E949-020A-46C6-A172-582B46B75A26}" presName="hierRoot2" presStyleCnt="0">
        <dgm:presLayoutVars>
          <dgm:hierBranch/>
        </dgm:presLayoutVars>
      </dgm:prSet>
      <dgm:spPr/>
      <dgm:t>
        <a:bodyPr/>
        <a:lstStyle/>
        <a:p>
          <a:endParaRPr lang="en-IE"/>
        </a:p>
      </dgm:t>
    </dgm:pt>
    <dgm:pt modelId="{7BD6A7A0-1DF6-4548-8F91-B6D5AD2FA0A3}" type="pres">
      <dgm:prSet presAssocID="{B180E949-020A-46C6-A172-582B46B75A26}" presName="rootComposite" presStyleCnt="0"/>
      <dgm:spPr/>
      <dgm:t>
        <a:bodyPr/>
        <a:lstStyle/>
        <a:p>
          <a:endParaRPr lang="en-IE"/>
        </a:p>
      </dgm:t>
    </dgm:pt>
    <dgm:pt modelId="{409C535C-8098-4B81-9109-B9507D60FE1B}" type="pres">
      <dgm:prSet presAssocID="{B180E949-020A-46C6-A172-582B46B75A26}" presName="rootText" presStyleLbl="node2" presStyleIdx="1" presStyleCnt="2" custScaleX="127659" custScaleY="129320" custLinFactNeighborY="-16824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IE"/>
        </a:p>
      </dgm:t>
    </dgm:pt>
    <dgm:pt modelId="{22781B6F-C2EF-4589-842D-12EBB078C4CB}" type="pres">
      <dgm:prSet presAssocID="{B180E949-020A-46C6-A172-582B46B75A26}" presName="rootConnector" presStyleLbl="node2" presStyleIdx="1" presStyleCnt="2"/>
      <dgm:spPr/>
      <dgm:t>
        <a:bodyPr/>
        <a:lstStyle/>
        <a:p>
          <a:endParaRPr lang="en-IE"/>
        </a:p>
      </dgm:t>
    </dgm:pt>
    <dgm:pt modelId="{E9FD9060-F64C-445B-A9DD-B183D8CF396C}" type="pres">
      <dgm:prSet presAssocID="{B180E949-020A-46C6-A172-582B46B75A26}" presName="hierChild4" presStyleCnt="0"/>
      <dgm:spPr/>
      <dgm:t>
        <a:bodyPr/>
        <a:lstStyle/>
        <a:p>
          <a:endParaRPr lang="en-IE"/>
        </a:p>
      </dgm:t>
    </dgm:pt>
    <dgm:pt modelId="{59069B5F-0D84-4526-A354-88A9D7C2DA85}" type="pres">
      <dgm:prSet presAssocID="{783E5610-2888-4D4A-94E1-554AE9B2F584}" presName="Name35" presStyleLbl="parChTrans1D3" presStyleIdx="0" presStyleCnt="5"/>
      <dgm:spPr/>
      <dgm:t>
        <a:bodyPr/>
        <a:lstStyle/>
        <a:p>
          <a:endParaRPr lang="en-IE"/>
        </a:p>
      </dgm:t>
    </dgm:pt>
    <dgm:pt modelId="{E50555AC-9855-484B-BC49-AB18F7927B40}" type="pres">
      <dgm:prSet presAssocID="{9D183C71-F37A-4B56-AEA6-198850A5A004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E"/>
        </a:p>
      </dgm:t>
    </dgm:pt>
    <dgm:pt modelId="{46EA5EF8-4BDE-4725-A4DC-0FEBA3442A6F}" type="pres">
      <dgm:prSet presAssocID="{9D183C71-F37A-4B56-AEA6-198850A5A004}" presName="rootComposite" presStyleCnt="0"/>
      <dgm:spPr/>
      <dgm:t>
        <a:bodyPr/>
        <a:lstStyle/>
        <a:p>
          <a:endParaRPr lang="en-IE"/>
        </a:p>
      </dgm:t>
    </dgm:pt>
    <dgm:pt modelId="{F2599A14-E3AA-4266-BFE1-8AAA77F5EF7B}" type="pres">
      <dgm:prSet presAssocID="{9D183C71-F37A-4B56-AEA6-198850A5A004}" presName="rootText" presStyleLbl="node3" presStyleIdx="0" presStyleCnt="5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IE"/>
        </a:p>
      </dgm:t>
    </dgm:pt>
    <dgm:pt modelId="{2DE84C0F-F56F-4E4F-890E-26602BFD65A7}" type="pres">
      <dgm:prSet presAssocID="{9D183C71-F37A-4B56-AEA6-198850A5A004}" presName="rootConnector" presStyleLbl="node3" presStyleIdx="0" presStyleCnt="5"/>
      <dgm:spPr/>
      <dgm:t>
        <a:bodyPr/>
        <a:lstStyle/>
        <a:p>
          <a:endParaRPr lang="en-IE"/>
        </a:p>
      </dgm:t>
    </dgm:pt>
    <dgm:pt modelId="{3F2FFC73-1BBE-49F9-9444-0C76845AAB74}" type="pres">
      <dgm:prSet presAssocID="{9D183C71-F37A-4B56-AEA6-198850A5A004}" presName="hierChild4" presStyleCnt="0"/>
      <dgm:spPr/>
      <dgm:t>
        <a:bodyPr/>
        <a:lstStyle/>
        <a:p>
          <a:endParaRPr lang="en-IE"/>
        </a:p>
      </dgm:t>
    </dgm:pt>
    <dgm:pt modelId="{09369726-8D95-4A9D-9CD4-DDB57869081C}" type="pres">
      <dgm:prSet presAssocID="{9D183C71-F37A-4B56-AEA6-198850A5A004}" presName="hierChild5" presStyleCnt="0"/>
      <dgm:spPr/>
      <dgm:t>
        <a:bodyPr/>
        <a:lstStyle/>
        <a:p>
          <a:endParaRPr lang="en-IE"/>
        </a:p>
      </dgm:t>
    </dgm:pt>
    <dgm:pt modelId="{234C24DC-4A68-4D74-9E63-4F747723F888}" type="pres">
      <dgm:prSet presAssocID="{5C5DFA77-B340-4E4D-9F2C-8B12311F750D}" presName="Name35" presStyleLbl="parChTrans1D3" presStyleIdx="1" presStyleCnt="5"/>
      <dgm:spPr/>
      <dgm:t>
        <a:bodyPr/>
        <a:lstStyle/>
        <a:p>
          <a:endParaRPr lang="en-IE"/>
        </a:p>
      </dgm:t>
    </dgm:pt>
    <dgm:pt modelId="{EABFC374-E9D0-4CBD-A92A-3E6DF3B710B8}" type="pres">
      <dgm:prSet presAssocID="{6AE4B74A-4802-4FCE-ABB0-3383E070163D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E"/>
        </a:p>
      </dgm:t>
    </dgm:pt>
    <dgm:pt modelId="{05546886-040B-4A1C-BB82-05FC415C5495}" type="pres">
      <dgm:prSet presAssocID="{6AE4B74A-4802-4FCE-ABB0-3383E070163D}" presName="rootComposite" presStyleCnt="0"/>
      <dgm:spPr/>
      <dgm:t>
        <a:bodyPr/>
        <a:lstStyle/>
        <a:p>
          <a:endParaRPr lang="en-IE"/>
        </a:p>
      </dgm:t>
    </dgm:pt>
    <dgm:pt modelId="{15171FB1-BAB9-4C6C-9092-C4303EA5305A}" type="pres">
      <dgm:prSet presAssocID="{6AE4B74A-4802-4FCE-ABB0-3383E070163D}" presName="rootText" presStyleLbl="node3" presStyleIdx="1" presStyleCnt="5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IE"/>
        </a:p>
      </dgm:t>
    </dgm:pt>
    <dgm:pt modelId="{ACF0FDDC-3510-49B4-A1A0-E98736BE4CC1}" type="pres">
      <dgm:prSet presAssocID="{6AE4B74A-4802-4FCE-ABB0-3383E070163D}" presName="rootConnector" presStyleLbl="node3" presStyleIdx="1" presStyleCnt="5"/>
      <dgm:spPr/>
      <dgm:t>
        <a:bodyPr/>
        <a:lstStyle/>
        <a:p>
          <a:endParaRPr lang="en-IE"/>
        </a:p>
      </dgm:t>
    </dgm:pt>
    <dgm:pt modelId="{64E1526E-EAC3-4A59-AE02-799C9AE62D03}" type="pres">
      <dgm:prSet presAssocID="{6AE4B74A-4802-4FCE-ABB0-3383E070163D}" presName="hierChild4" presStyleCnt="0"/>
      <dgm:spPr/>
      <dgm:t>
        <a:bodyPr/>
        <a:lstStyle/>
        <a:p>
          <a:endParaRPr lang="en-IE"/>
        </a:p>
      </dgm:t>
    </dgm:pt>
    <dgm:pt modelId="{DC37F4D5-3A1D-4B54-9C74-DC52CA84EFD3}" type="pres">
      <dgm:prSet presAssocID="{6AE4B74A-4802-4FCE-ABB0-3383E070163D}" presName="hierChild5" presStyleCnt="0"/>
      <dgm:spPr/>
      <dgm:t>
        <a:bodyPr/>
        <a:lstStyle/>
        <a:p>
          <a:endParaRPr lang="en-IE"/>
        </a:p>
      </dgm:t>
    </dgm:pt>
    <dgm:pt modelId="{AEEEFB16-D265-43E8-84B0-D46EF67DCF77}" type="pres">
      <dgm:prSet presAssocID="{5329C56B-7320-4E8B-80FF-28C1208CAF33}" presName="Name35" presStyleLbl="parChTrans1D3" presStyleIdx="2" presStyleCnt="5"/>
      <dgm:spPr/>
      <dgm:t>
        <a:bodyPr/>
        <a:lstStyle/>
        <a:p>
          <a:endParaRPr lang="en-IE"/>
        </a:p>
      </dgm:t>
    </dgm:pt>
    <dgm:pt modelId="{1E25B619-3516-4567-9E51-A1F0B673FC90}" type="pres">
      <dgm:prSet presAssocID="{B0AA61E2-8352-4254-A45F-E59E92C3D8B4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E"/>
        </a:p>
      </dgm:t>
    </dgm:pt>
    <dgm:pt modelId="{98CA992D-541A-4504-89DA-7B3D07C4A259}" type="pres">
      <dgm:prSet presAssocID="{B0AA61E2-8352-4254-A45F-E59E92C3D8B4}" presName="rootComposite" presStyleCnt="0"/>
      <dgm:spPr/>
      <dgm:t>
        <a:bodyPr/>
        <a:lstStyle/>
        <a:p>
          <a:endParaRPr lang="en-IE"/>
        </a:p>
      </dgm:t>
    </dgm:pt>
    <dgm:pt modelId="{6FC2052E-9F41-4BE8-94EA-55488EC106EF}" type="pres">
      <dgm:prSet presAssocID="{B0AA61E2-8352-4254-A45F-E59E92C3D8B4}" presName="rootText" presStyleLbl="node3" presStyleIdx="2" presStyleCnt="5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IE"/>
        </a:p>
      </dgm:t>
    </dgm:pt>
    <dgm:pt modelId="{35252511-ACC0-4CE5-9190-B59D37685D98}" type="pres">
      <dgm:prSet presAssocID="{B0AA61E2-8352-4254-A45F-E59E92C3D8B4}" presName="rootConnector" presStyleLbl="node3" presStyleIdx="2" presStyleCnt="5"/>
      <dgm:spPr/>
      <dgm:t>
        <a:bodyPr/>
        <a:lstStyle/>
        <a:p>
          <a:endParaRPr lang="en-IE"/>
        </a:p>
      </dgm:t>
    </dgm:pt>
    <dgm:pt modelId="{239A57AA-402D-437A-B5E4-0635C9EB579A}" type="pres">
      <dgm:prSet presAssocID="{B0AA61E2-8352-4254-A45F-E59E92C3D8B4}" presName="hierChild4" presStyleCnt="0"/>
      <dgm:spPr/>
      <dgm:t>
        <a:bodyPr/>
        <a:lstStyle/>
        <a:p>
          <a:endParaRPr lang="en-IE"/>
        </a:p>
      </dgm:t>
    </dgm:pt>
    <dgm:pt modelId="{D17B881E-7804-4ADF-9E76-FF893EE6FB4A}" type="pres">
      <dgm:prSet presAssocID="{B0AA61E2-8352-4254-A45F-E59E92C3D8B4}" presName="hierChild5" presStyleCnt="0"/>
      <dgm:spPr/>
      <dgm:t>
        <a:bodyPr/>
        <a:lstStyle/>
        <a:p>
          <a:endParaRPr lang="en-IE"/>
        </a:p>
      </dgm:t>
    </dgm:pt>
    <dgm:pt modelId="{29F8CB2D-0CA7-49F9-AAD5-29A5DD8898E8}" type="pres">
      <dgm:prSet presAssocID="{BA9185F6-C192-42E9-A280-D50910A097B5}" presName="Name35" presStyleLbl="parChTrans1D3" presStyleIdx="3" presStyleCnt="5"/>
      <dgm:spPr/>
      <dgm:t>
        <a:bodyPr/>
        <a:lstStyle/>
        <a:p>
          <a:endParaRPr lang="en-IE"/>
        </a:p>
      </dgm:t>
    </dgm:pt>
    <dgm:pt modelId="{7E02643D-BF21-4CAF-AB52-B2027DFA7D93}" type="pres">
      <dgm:prSet presAssocID="{74225047-9B07-44ED-A932-ED21DE735EFA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E"/>
        </a:p>
      </dgm:t>
    </dgm:pt>
    <dgm:pt modelId="{51542373-E719-4A0C-A375-79E9502D2A02}" type="pres">
      <dgm:prSet presAssocID="{74225047-9B07-44ED-A932-ED21DE735EFA}" presName="rootComposite" presStyleCnt="0"/>
      <dgm:spPr/>
      <dgm:t>
        <a:bodyPr/>
        <a:lstStyle/>
        <a:p>
          <a:endParaRPr lang="en-IE"/>
        </a:p>
      </dgm:t>
    </dgm:pt>
    <dgm:pt modelId="{E70EDA6D-98B9-4A0A-ACC6-E23148C5F981}" type="pres">
      <dgm:prSet presAssocID="{74225047-9B07-44ED-A932-ED21DE735EFA}" presName="rootText" presStyleLbl="node3" presStyleIdx="3" presStyleCnt="5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IE"/>
        </a:p>
      </dgm:t>
    </dgm:pt>
    <dgm:pt modelId="{617D3487-FC1F-4967-A486-10F9EE3272B5}" type="pres">
      <dgm:prSet presAssocID="{74225047-9B07-44ED-A932-ED21DE735EFA}" presName="rootConnector" presStyleLbl="node3" presStyleIdx="3" presStyleCnt="5"/>
      <dgm:spPr/>
      <dgm:t>
        <a:bodyPr/>
        <a:lstStyle/>
        <a:p>
          <a:endParaRPr lang="en-IE"/>
        </a:p>
      </dgm:t>
    </dgm:pt>
    <dgm:pt modelId="{6677EBDC-7572-449F-A855-DA08C49656DA}" type="pres">
      <dgm:prSet presAssocID="{74225047-9B07-44ED-A932-ED21DE735EFA}" presName="hierChild4" presStyleCnt="0"/>
      <dgm:spPr/>
      <dgm:t>
        <a:bodyPr/>
        <a:lstStyle/>
        <a:p>
          <a:endParaRPr lang="en-IE"/>
        </a:p>
      </dgm:t>
    </dgm:pt>
    <dgm:pt modelId="{7FD9CAD1-067D-441B-836E-F56553C86BA1}" type="pres">
      <dgm:prSet presAssocID="{74225047-9B07-44ED-A932-ED21DE735EFA}" presName="hierChild5" presStyleCnt="0"/>
      <dgm:spPr/>
      <dgm:t>
        <a:bodyPr/>
        <a:lstStyle/>
        <a:p>
          <a:endParaRPr lang="en-IE"/>
        </a:p>
      </dgm:t>
    </dgm:pt>
    <dgm:pt modelId="{A78083C6-01FA-410A-954A-BA7E7D99921B}" type="pres">
      <dgm:prSet presAssocID="{6ED741E0-AC11-4A26-9654-632F04172A9D}" presName="Name35" presStyleLbl="parChTrans1D3" presStyleIdx="4" presStyleCnt="5"/>
      <dgm:spPr/>
      <dgm:t>
        <a:bodyPr/>
        <a:lstStyle/>
        <a:p>
          <a:endParaRPr lang="en-IE"/>
        </a:p>
      </dgm:t>
    </dgm:pt>
    <dgm:pt modelId="{647F4055-0482-4F58-AF00-45406D34D8E8}" type="pres">
      <dgm:prSet presAssocID="{CAA3D584-8E68-4F2E-8147-4851E14A3747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E"/>
        </a:p>
      </dgm:t>
    </dgm:pt>
    <dgm:pt modelId="{3BED9B71-694D-4D58-B884-74F0C29FC685}" type="pres">
      <dgm:prSet presAssocID="{CAA3D584-8E68-4F2E-8147-4851E14A3747}" presName="rootComposite" presStyleCnt="0"/>
      <dgm:spPr/>
      <dgm:t>
        <a:bodyPr/>
        <a:lstStyle/>
        <a:p>
          <a:endParaRPr lang="en-IE"/>
        </a:p>
      </dgm:t>
    </dgm:pt>
    <dgm:pt modelId="{7B9B7626-B415-46AE-9373-8D4E59798B8E}" type="pres">
      <dgm:prSet presAssocID="{CAA3D584-8E68-4F2E-8147-4851E14A3747}" presName="rootText" presStyleLbl="node3" presStyleIdx="4" presStyleCnt="5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IE"/>
        </a:p>
      </dgm:t>
    </dgm:pt>
    <dgm:pt modelId="{369B8DCC-89AE-4981-8F88-9B93567F1416}" type="pres">
      <dgm:prSet presAssocID="{CAA3D584-8E68-4F2E-8147-4851E14A3747}" presName="rootConnector" presStyleLbl="node3" presStyleIdx="4" presStyleCnt="5"/>
      <dgm:spPr/>
      <dgm:t>
        <a:bodyPr/>
        <a:lstStyle/>
        <a:p>
          <a:endParaRPr lang="en-IE"/>
        </a:p>
      </dgm:t>
    </dgm:pt>
    <dgm:pt modelId="{384BF9F8-CFCC-4317-8CCD-9EFACDE3F277}" type="pres">
      <dgm:prSet presAssocID="{CAA3D584-8E68-4F2E-8147-4851E14A3747}" presName="hierChild4" presStyleCnt="0"/>
      <dgm:spPr/>
      <dgm:t>
        <a:bodyPr/>
        <a:lstStyle/>
        <a:p>
          <a:endParaRPr lang="en-IE"/>
        </a:p>
      </dgm:t>
    </dgm:pt>
    <dgm:pt modelId="{3F9B0D17-DB86-414F-9C58-D1E961DABEEE}" type="pres">
      <dgm:prSet presAssocID="{CAA3D584-8E68-4F2E-8147-4851E14A3747}" presName="hierChild5" presStyleCnt="0"/>
      <dgm:spPr/>
      <dgm:t>
        <a:bodyPr/>
        <a:lstStyle/>
        <a:p>
          <a:endParaRPr lang="en-IE"/>
        </a:p>
      </dgm:t>
    </dgm:pt>
    <dgm:pt modelId="{A859CC73-28E0-4F03-AB67-023A4F9005B7}" type="pres">
      <dgm:prSet presAssocID="{B180E949-020A-46C6-A172-582B46B75A26}" presName="hierChild5" presStyleCnt="0"/>
      <dgm:spPr/>
      <dgm:t>
        <a:bodyPr/>
        <a:lstStyle/>
        <a:p>
          <a:endParaRPr lang="en-IE"/>
        </a:p>
      </dgm:t>
    </dgm:pt>
    <dgm:pt modelId="{49EA39EE-4ECF-4BEE-9676-EA05859E8A73}" type="pres">
      <dgm:prSet presAssocID="{839CBA6C-D827-44DC-B2FF-ED6969D7000D}" presName="hierChild3" presStyleCnt="0"/>
      <dgm:spPr/>
      <dgm:t>
        <a:bodyPr/>
        <a:lstStyle/>
        <a:p>
          <a:endParaRPr lang="en-IE"/>
        </a:p>
      </dgm:t>
    </dgm:pt>
  </dgm:ptLst>
  <dgm:cxnLst>
    <dgm:cxn modelId="{4064A2AB-5209-4113-8828-7F67CC8BDF5B}" type="presOf" srcId="{B180E949-020A-46C6-A172-582B46B75A26}" destId="{22781B6F-C2EF-4589-842D-12EBB078C4CB}" srcOrd="1" destOrd="0" presId="urn:microsoft.com/office/officeart/2005/8/layout/orgChart1"/>
    <dgm:cxn modelId="{F534BEA1-D961-469B-8376-BA1AE555E917}" type="presOf" srcId="{B0AA61E2-8352-4254-A45F-E59E92C3D8B4}" destId="{6FC2052E-9F41-4BE8-94EA-55488EC106EF}" srcOrd="0" destOrd="0" presId="urn:microsoft.com/office/officeart/2005/8/layout/orgChart1"/>
    <dgm:cxn modelId="{2A51CEB3-FC60-47DF-A3F4-CD0F8FD19370}" type="presOf" srcId="{D93527BC-0FA7-4DD9-B975-C39731152822}" destId="{3B1F503E-D4D4-4BF1-8EBF-301669B1D5D5}" srcOrd="0" destOrd="0" presId="urn:microsoft.com/office/officeart/2005/8/layout/orgChart1"/>
    <dgm:cxn modelId="{E736E646-C7B6-4F5F-B26C-28D15DE7ED2E}" type="presOf" srcId="{839CBA6C-D827-44DC-B2FF-ED6969D7000D}" destId="{7A471ED9-B71C-47A0-9DB8-0E542C19DCB5}" srcOrd="0" destOrd="0" presId="urn:microsoft.com/office/officeart/2005/8/layout/orgChart1"/>
    <dgm:cxn modelId="{724406CB-F80A-4B3C-9BEB-B0672A0D8886}" type="presOf" srcId="{5C5DFA77-B340-4E4D-9F2C-8B12311F750D}" destId="{234C24DC-4A68-4D74-9E63-4F747723F888}" srcOrd="0" destOrd="0" presId="urn:microsoft.com/office/officeart/2005/8/layout/orgChart1"/>
    <dgm:cxn modelId="{FC7BCD22-FD78-4779-9BF1-47B3B42E6EE4}" type="presOf" srcId="{9D183C71-F37A-4B56-AEA6-198850A5A004}" destId="{F2599A14-E3AA-4266-BFE1-8AAA77F5EF7B}" srcOrd="0" destOrd="0" presId="urn:microsoft.com/office/officeart/2005/8/layout/orgChart1"/>
    <dgm:cxn modelId="{7C73374F-47E1-433C-B611-10D49234FEDE}" type="presOf" srcId="{6ED741E0-AC11-4A26-9654-632F04172A9D}" destId="{A78083C6-01FA-410A-954A-BA7E7D99921B}" srcOrd="0" destOrd="0" presId="urn:microsoft.com/office/officeart/2005/8/layout/orgChart1"/>
    <dgm:cxn modelId="{9E7BA8A4-6B79-467D-A668-35C1983067AB}" srcId="{B180E949-020A-46C6-A172-582B46B75A26}" destId="{CAA3D584-8E68-4F2E-8147-4851E14A3747}" srcOrd="4" destOrd="0" parTransId="{6ED741E0-AC11-4A26-9654-632F04172A9D}" sibTransId="{2976B4EB-2909-4D50-82A1-42CC20EDA306}"/>
    <dgm:cxn modelId="{7A546395-38BF-4B41-B0D6-0C18B363DFF2}" type="presOf" srcId="{CAA3D584-8E68-4F2E-8147-4851E14A3747}" destId="{369B8DCC-89AE-4981-8F88-9B93567F1416}" srcOrd="1" destOrd="0" presId="urn:microsoft.com/office/officeart/2005/8/layout/orgChart1"/>
    <dgm:cxn modelId="{62F65A0A-FE9C-4300-9807-48F848ED1C1F}" srcId="{839CBA6C-D827-44DC-B2FF-ED6969D7000D}" destId="{76DA6869-669A-4471-84BC-33B6025FB7E1}" srcOrd="0" destOrd="0" parTransId="{724C314A-9843-4281-AD20-7BA2132258D5}" sibTransId="{4078D14A-A52D-44AB-A9F6-C1F23A80C672}"/>
    <dgm:cxn modelId="{F664B2B1-B11C-4954-B8D0-3E22D582F0F4}" srcId="{B180E949-020A-46C6-A172-582B46B75A26}" destId="{74225047-9B07-44ED-A932-ED21DE735EFA}" srcOrd="3" destOrd="0" parTransId="{BA9185F6-C192-42E9-A280-D50910A097B5}" sibTransId="{F6F48A6D-ACA9-4229-A795-74B17627EB66}"/>
    <dgm:cxn modelId="{DB52B37A-848A-4D81-8175-F77744C4618D}" type="presOf" srcId="{CAA3D584-8E68-4F2E-8147-4851E14A3747}" destId="{7B9B7626-B415-46AE-9373-8D4E59798B8E}" srcOrd="0" destOrd="0" presId="urn:microsoft.com/office/officeart/2005/8/layout/orgChart1"/>
    <dgm:cxn modelId="{1B8B039F-3718-4167-B7C8-57583713E9DD}" type="presOf" srcId="{5329C56B-7320-4E8B-80FF-28C1208CAF33}" destId="{AEEEFB16-D265-43E8-84B0-D46EF67DCF77}" srcOrd="0" destOrd="0" presId="urn:microsoft.com/office/officeart/2005/8/layout/orgChart1"/>
    <dgm:cxn modelId="{0425C8ED-77AB-4AB3-9D92-976BDDBF6FB0}" type="presOf" srcId="{7D50906D-C7E2-4978-A068-FD69144A2463}" destId="{3BACAD9E-E8F3-48DF-BCE8-CA1C40C1AD83}" srcOrd="0" destOrd="0" presId="urn:microsoft.com/office/officeart/2005/8/layout/orgChart1"/>
    <dgm:cxn modelId="{0D757A1D-1E22-40EF-8C21-FED56983F661}" srcId="{839CBA6C-D827-44DC-B2FF-ED6969D7000D}" destId="{B180E949-020A-46C6-A172-582B46B75A26}" srcOrd="1" destOrd="0" parTransId="{D93527BC-0FA7-4DD9-B975-C39731152822}" sibTransId="{A2914489-DF62-4AEE-9FC0-E4DC541772B7}"/>
    <dgm:cxn modelId="{A282DE33-2758-411C-8902-E5483CF3EC74}" type="presOf" srcId="{6AE4B74A-4802-4FCE-ABB0-3383E070163D}" destId="{ACF0FDDC-3510-49B4-A1A0-E98736BE4CC1}" srcOrd="1" destOrd="0" presId="urn:microsoft.com/office/officeart/2005/8/layout/orgChart1"/>
    <dgm:cxn modelId="{22F836D0-5894-4E1F-8F56-A94D708DC4E7}" srcId="{B180E949-020A-46C6-A172-582B46B75A26}" destId="{B0AA61E2-8352-4254-A45F-E59E92C3D8B4}" srcOrd="2" destOrd="0" parTransId="{5329C56B-7320-4E8B-80FF-28C1208CAF33}" sibTransId="{9D30A044-4781-4536-B2EE-07EA248CAF40}"/>
    <dgm:cxn modelId="{D7DE3326-C7E0-46C6-86EA-3884E730634D}" type="presOf" srcId="{76DA6869-669A-4471-84BC-33B6025FB7E1}" destId="{1ACE5610-125B-4F8F-BB1D-86C0D3558F79}" srcOrd="0" destOrd="0" presId="urn:microsoft.com/office/officeart/2005/8/layout/orgChart1"/>
    <dgm:cxn modelId="{F9B13E68-40BA-4CBF-88B9-5D5E80DFAE2A}" srcId="{B180E949-020A-46C6-A172-582B46B75A26}" destId="{6AE4B74A-4802-4FCE-ABB0-3383E070163D}" srcOrd="1" destOrd="0" parTransId="{5C5DFA77-B340-4E4D-9F2C-8B12311F750D}" sibTransId="{590D4436-9E11-46D7-936C-347A36BDA519}"/>
    <dgm:cxn modelId="{96FDFAD3-427A-42D6-87C3-598AE752CD9C}" srcId="{B180E949-020A-46C6-A172-582B46B75A26}" destId="{9D183C71-F37A-4B56-AEA6-198850A5A004}" srcOrd="0" destOrd="0" parTransId="{783E5610-2888-4D4A-94E1-554AE9B2F584}" sibTransId="{D12E32B2-B72A-420D-921F-26BDEDD8465E}"/>
    <dgm:cxn modelId="{7D269093-AE92-424A-BED6-A59E198C310A}" type="presOf" srcId="{B0AA61E2-8352-4254-A45F-E59E92C3D8B4}" destId="{35252511-ACC0-4CE5-9190-B59D37685D98}" srcOrd="1" destOrd="0" presId="urn:microsoft.com/office/officeart/2005/8/layout/orgChart1"/>
    <dgm:cxn modelId="{7C277CE8-84BC-4D28-8F13-37B3DA56347F}" type="presOf" srcId="{783E5610-2888-4D4A-94E1-554AE9B2F584}" destId="{59069B5F-0D84-4526-A354-88A9D7C2DA85}" srcOrd="0" destOrd="0" presId="urn:microsoft.com/office/officeart/2005/8/layout/orgChart1"/>
    <dgm:cxn modelId="{9C1CC39F-2979-4AD2-ABBF-DA87024B9E19}" type="presOf" srcId="{839CBA6C-D827-44DC-B2FF-ED6969D7000D}" destId="{08FC4D43-7CC7-46FE-B1EB-34332FA96B61}" srcOrd="1" destOrd="0" presId="urn:microsoft.com/office/officeart/2005/8/layout/orgChart1"/>
    <dgm:cxn modelId="{0F8352BE-4AC6-4614-9C0A-ABB496E3C0B0}" type="presOf" srcId="{6AE4B74A-4802-4FCE-ABB0-3383E070163D}" destId="{15171FB1-BAB9-4C6C-9092-C4303EA5305A}" srcOrd="0" destOrd="0" presId="urn:microsoft.com/office/officeart/2005/8/layout/orgChart1"/>
    <dgm:cxn modelId="{93234085-249C-417F-92F9-13A9340D5FE8}" srcId="{7D50906D-C7E2-4978-A068-FD69144A2463}" destId="{839CBA6C-D827-44DC-B2FF-ED6969D7000D}" srcOrd="0" destOrd="0" parTransId="{9C280FD7-168A-49D1-8A89-AE5ADAAEF244}" sibTransId="{43D4785E-F0B0-40FC-8946-D93F6F2880A1}"/>
    <dgm:cxn modelId="{2F91B496-2A15-4C6C-8CE4-5CAE5FF3EDD9}" type="presOf" srcId="{74225047-9B07-44ED-A932-ED21DE735EFA}" destId="{E70EDA6D-98B9-4A0A-ACC6-E23148C5F981}" srcOrd="0" destOrd="0" presId="urn:microsoft.com/office/officeart/2005/8/layout/orgChart1"/>
    <dgm:cxn modelId="{74C48BFC-F829-4330-9AB3-AB23D4F6E56A}" type="presOf" srcId="{74225047-9B07-44ED-A932-ED21DE735EFA}" destId="{617D3487-FC1F-4967-A486-10F9EE3272B5}" srcOrd="1" destOrd="0" presId="urn:microsoft.com/office/officeart/2005/8/layout/orgChart1"/>
    <dgm:cxn modelId="{4FCDB336-C672-4B58-B50F-7C580F037034}" type="presOf" srcId="{724C314A-9843-4281-AD20-7BA2132258D5}" destId="{2D5546C3-A0A9-4718-8094-0F69BFF11FF9}" srcOrd="0" destOrd="0" presId="urn:microsoft.com/office/officeart/2005/8/layout/orgChart1"/>
    <dgm:cxn modelId="{75A21340-0551-49A2-B6EB-3AEFCBC2D19E}" type="presOf" srcId="{B180E949-020A-46C6-A172-582B46B75A26}" destId="{409C535C-8098-4B81-9109-B9507D60FE1B}" srcOrd="0" destOrd="0" presId="urn:microsoft.com/office/officeart/2005/8/layout/orgChart1"/>
    <dgm:cxn modelId="{77B07033-66B7-46D2-B9C1-99B8172E4B16}" type="presOf" srcId="{76DA6869-669A-4471-84BC-33B6025FB7E1}" destId="{C7FFC7F6-2B37-45CE-8071-28D4656DE10F}" srcOrd="1" destOrd="0" presId="urn:microsoft.com/office/officeart/2005/8/layout/orgChart1"/>
    <dgm:cxn modelId="{020E367A-A101-4BCC-BFA4-0073BD179B90}" type="presOf" srcId="{BA9185F6-C192-42E9-A280-D50910A097B5}" destId="{29F8CB2D-0CA7-49F9-AAD5-29A5DD8898E8}" srcOrd="0" destOrd="0" presId="urn:microsoft.com/office/officeart/2005/8/layout/orgChart1"/>
    <dgm:cxn modelId="{8B52FD46-2101-4B09-8FED-A830E96657A5}" type="presOf" srcId="{9D183C71-F37A-4B56-AEA6-198850A5A004}" destId="{2DE84C0F-F56F-4E4F-890E-26602BFD65A7}" srcOrd="1" destOrd="0" presId="urn:microsoft.com/office/officeart/2005/8/layout/orgChart1"/>
    <dgm:cxn modelId="{E180848F-FD59-4204-87B9-D56BC94E8665}" type="presParOf" srcId="{3BACAD9E-E8F3-48DF-BCE8-CA1C40C1AD83}" destId="{EA2B74F7-8370-409A-9EF2-C3DD6CD9F15F}" srcOrd="0" destOrd="0" presId="urn:microsoft.com/office/officeart/2005/8/layout/orgChart1"/>
    <dgm:cxn modelId="{7E4AE3BB-4D4F-4363-B380-8FFCD37632AD}" type="presParOf" srcId="{EA2B74F7-8370-409A-9EF2-C3DD6CD9F15F}" destId="{3B964E6A-6983-4443-8ABB-509A1D066D4A}" srcOrd="0" destOrd="0" presId="urn:microsoft.com/office/officeart/2005/8/layout/orgChart1"/>
    <dgm:cxn modelId="{D90DEF73-E3C2-4F95-9500-5EDAD7DE45F4}" type="presParOf" srcId="{3B964E6A-6983-4443-8ABB-509A1D066D4A}" destId="{7A471ED9-B71C-47A0-9DB8-0E542C19DCB5}" srcOrd="0" destOrd="0" presId="urn:microsoft.com/office/officeart/2005/8/layout/orgChart1"/>
    <dgm:cxn modelId="{6A5F5FAD-E74B-420B-9E60-0E8964229F09}" type="presParOf" srcId="{3B964E6A-6983-4443-8ABB-509A1D066D4A}" destId="{08FC4D43-7CC7-46FE-B1EB-34332FA96B61}" srcOrd="1" destOrd="0" presId="urn:microsoft.com/office/officeart/2005/8/layout/orgChart1"/>
    <dgm:cxn modelId="{B194FBF4-F15E-4031-918E-4F7C4A0A2187}" type="presParOf" srcId="{EA2B74F7-8370-409A-9EF2-C3DD6CD9F15F}" destId="{D9E79D8F-5557-402E-868E-5ACEB06C6C42}" srcOrd="1" destOrd="0" presId="urn:microsoft.com/office/officeart/2005/8/layout/orgChart1"/>
    <dgm:cxn modelId="{5EE69C70-EF3F-46E8-B92F-44A5EBD24884}" type="presParOf" srcId="{D9E79D8F-5557-402E-868E-5ACEB06C6C42}" destId="{2D5546C3-A0A9-4718-8094-0F69BFF11FF9}" srcOrd="0" destOrd="0" presId="urn:microsoft.com/office/officeart/2005/8/layout/orgChart1"/>
    <dgm:cxn modelId="{46FF5930-7BAA-4F82-BC0B-CE38D820BE47}" type="presParOf" srcId="{D9E79D8F-5557-402E-868E-5ACEB06C6C42}" destId="{A8D8B5C8-27DD-4015-B849-D6D2D2845A57}" srcOrd="1" destOrd="0" presId="urn:microsoft.com/office/officeart/2005/8/layout/orgChart1"/>
    <dgm:cxn modelId="{E8216F34-236A-4C0B-9CF0-77A1937295E9}" type="presParOf" srcId="{A8D8B5C8-27DD-4015-B849-D6D2D2845A57}" destId="{76BFA212-0C46-417F-BA5C-902F24A2BEDB}" srcOrd="0" destOrd="0" presId="urn:microsoft.com/office/officeart/2005/8/layout/orgChart1"/>
    <dgm:cxn modelId="{7034E8F8-04B6-4A1D-8B1F-0348EC9C6F76}" type="presParOf" srcId="{76BFA212-0C46-417F-BA5C-902F24A2BEDB}" destId="{1ACE5610-125B-4F8F-BB1D-86C0D3558F79}" srcOrd="0" destOrd="0" presId="urn:microsoft.com/office/officeart/2005/8/layout/orgChart1"/>
    <dgm:cxn modelId="{33FCB2BC-A00A-41CD-AD2C-A284C08D1D9E}" type="presParOf" srcId="{76BFA212-0C46-417F-BA5C-902F24A2BEDB}" destId="{C7FFC7F6-2B37-45CE-8071-28D4656DE10F}" srcOrd="1" destOrd="0" presId="urn:microsoft.com/office/officeart/2005/8/layout/orgChart1"/>
    <dgm:cxn modelId="{793F4BDA-BD78-4C16-B3B9-9BABA55E3DCA}" type="presParOf" srcId="{A8D8B5C8-27DD-4015-B849-D6D2D2845A57}" destId="{36C43EF4-28FA-4E87-A43E-4FD05DCE66B2}" srcOrd="1" destOrd="0" presId="urn:microsoft.com/office/officeart/2005/8/layout/orgChart1"/>
    <dgm:cxn modelId="{91301061-A431-4052-8128-F526C3C88FE9}" type="presParOf" srcId="{A8D8B5C8-27DD-4015-B849-D6D2D2845A57}" destId="{C55DDD79-572B-406D-92C2-EDC4CD0DD572}" srcOrd="2" destOrd="0" presId="urn:microsoft.com/office/officeart/2005/8/layout/orgChart1"/>
    <dgm:cxn modelId="{DD3696F5-207D-4043-823F-9531ADB4516F}" type="presParOf" srcId="{D9E79D8F-5557-402E-868E-5ACEB06C6C42}" destId="{3B1F503E-D4D4-4BF1-8EBF-301669B1D5D5}" srcOrd="2" destOrd="0" presId="urn:microsoft.com/office/officeart/2005/8/layout/orgChart1"/>
    <dgm:cxn modelId="{FC0E7BB0-3A8D-4C67-82B6-4D96371130A6}" type="presParOf" srcId="{D9E79D8F-5557-402E-868E-5ACEB06C6C42}" destId="{22E87B82-C0A1-49D5-AD79-F3605E440EDA}" srcOrd="3" destOrd="0" presId="urn:microsoft.com/office/officeart/2005/8/layout/orgChart1"/>
    <dgm:cxn modelId="{7CDFBAEB-9AA2-4AD9-AF24-4D31848B3D1C}" type="presParOf" srcId="{22E87B82-C0A1-49D5-AD79-F3605E440EDA}" destId="{7BD6A7A0-1DF6-4548-8F91-B6D5AD2FA0A3}" srcOrd="0" destOrd="0" presId="urn:microsoft.com/office/officeart/2005/8/layout/orgChart1"/>
    <dgm:cxn modelId="{47783FD3-F062-4509-8B78-44806BF38052}" type="presParOf" srcId="{7BD6A7A0-1DF6-4548-8F91-B6D5AD2FA0A3}" destId="{409C535C-8098-4B81-9109-B9507D60FE1B}" srcOrd="0" destOrd="0" presId="urn:microsoft.com/office/officeart/2005/8/layout/orgChart1"/>
    <dgm:cxn modelId="{40C232FF-B5E9-46DB-89E6-1657CE1E7B94}" type="presParOf" srcId="{7BD6A7A0-1DF6-4548-8F91-B6D5AD2FA0A3}" destId="{22781B6F-C2EF-4589-842D-12EBB078C4CB}" srcOrd="1" destOrd="0" presId="urn:microsoft.com/office/officeart/2005/8/layout/orgChart1"/>
    <dgm:cxn modelId="{2100624A-4F78-4B0A-AE17-B3C684C2BE24}" type="presParOf" srcId="{22E87B82-C0A1-49D5-AD79-F3605E440EDA}" destId="{E9FD9060-F64C-445B-A9DD-B183D8CF396C}" srcOrd="1" destOrd="0" presId="urn:microsoft.com/office/officeart/2005/8/layout/orgChart1"/>
    <dgm:cxn modelId="{13B80063-C43A-4E1A-9C59-6EBC541A2C6B}" type="presParOf" srcId="{E9FD9060-F64C-445B-A9DD-B183D8CF396C}" destId="{59069B5F-0D84-4526-A354-88A9D7C2DA85}" srcOrd="0" destOrd="0" presId="urn:microsoft.com/office/officeart/2005/8/layout/orgChart1"/>
    <dgm:cxn modelId="{5320BCC3-6051-4B97-AE64-9D03CFE91F27}" type="presParOf" srcId="{E9FD9060-F64C-445B-A9DD-B183D8CF396C}" destId="{E50555AC-9855-484B-BC49-AB18F7927B40}" srcOrd="1" destOrd="0" presId="urn:microsoft.com/office/officeart/2005/8/layout/orgChart1"/>
    <dgm:cxn modelId="{4459B410-1FEA-483F-AADC-CC3D42EF1CC4}" type="presParOf" srcId="{E50555AC-9855-484B-BC49-AB18F7927B40}" destId="{46EA5EF8-4BDE-4725-A4DC-0FEBA3442A6F}" srcOrd="0" destOrd="0" presId="urn:microsoft.com/office/officeart/2005/8/layout/orgChart1"/>
    <dgm:cxn modelId="{B8EA2E9F-D1E6-4FCC-9939-22BF9EBEA576}" type="presParOf" srcId="{46EA5EF8-4BDE-4725-A4DC-0FEBA3442A6F}" destId="{F2599A14-E3AA-4266-BFE1-8AAA77F5EF7B}" srcOrd="0" destOrd="0" presId="urn:microsoft.com/office/officeart/2005/8/layout/orgChart1"/>
    <dgm:cxn modelId="{C34C4505-B27D-4636-A9E8-6CDB4C290072}" type="presParOf" srcId="{46EA5EF8-4BDE-4725-A4DC-0FEBA3442A6F}" destId="{2DE84C0F-F56F-4E4F-890E-26602BFD65A7}" srcOrd="1" destOrd="0" presId="urn:microsoft.com/office/officeart/2005/8/layout/orgChart1"/>
    <dgm:cxn modelId="{D6E083C7-CB21-48EB-9444-B567785C8967}" type="presParOf" srcId="{E50555AC-9855-484B-BC49-AB18F7927B40}" destId="{3F2FFC73-1BBE-49F9-9444-0C76845AAB74}" srcOrd="1" destOrd="0" presId="urn:microsoft.com/office/officeart/2005/8/layout/orgChart1"/>
    <dgm:cxn modelId="{CAFDA4B1-9E88-4D56-A05C-9AAF22FEB368}" type="presParOf" srcId="{E50555AC-9855-484B-BC49-AB18F7927B40}" destId="{09369726-8D95-4A9D-9CD4-DDB57869081C}" srcOrd="2" destOrd="0" presId="urn:microsoft.com/office/officeart/2005/8/layout/orgChart1"/>
    <dgm:cxn modelId="{761163A2-33F3-4EE8-B13A-A86ED3C21CD2}" type="presParOf" srcId="{E9FD9060-F64C-445B-A9DD-B183D8CF396C}" destId="{234C24DC-4A68-4D74-9E63-4F747723F888}" srcOrd="2" destOrd="0" presId="urn:microsoft.com/office/officeart/2005/8/layout/orgChart1"/>
    <dgm:cxn modelId="{82D5DED4-D749-4785-A8D8-8D42816B0644}" type="presParOf" srcId="{E9FD9060-F64C-445B-A9DD-B183D8CF396C}" destId="{EABFC374-E9D0-4CBD-A92A-3E6DF3B710B8}" srcOrd="3" destOrd="0" presId="urn:microsoft.com/office/officeart/2005/8/layout/orgChart1"/>
    <dgm:cxn modelId="{FF3E56C7-689A-4550-B139-EB4CE3DA3000}" type="presParOf" srcId="{EABFC374-E9D0-4CBD-A92A-3E6DF3B710B8}" destId="{05546886-040B-4A1C-BB82-05FC415C5495}" srcOrd="0" destOrd="0" presId="urn:microsoft.com/office/officeart/2005/8/layout/orgChart1"/>
    <dgm:cxn modelId="{89CDD748-9FA3-47AE-A852-E09186E2C2E3}" type="presParOf" srcId="{05546886-040B-4A1C-BB82-05FC415C5495}" destId="{15171FB1-BAB9-4C6C-9092-C4303EA5305A}" srcOrd="0" destOrd="0" presId="urn:microsoft.com/office/officeart/2005/8/layout/orgChart1"/>
    <dgm:cxn modelId="{47431E4D-A3AD-47E4-8F94-ACA825403692}" type="presParOf" srcId="{05546886-040B-4A1C-BB82-05FC415C5495}" destId="{ACF0FDDC-3510-49B4-A1A0-E98736BE4CC1}" srcOrd="1" destOrd="0" presId="urn:microsoft.com/office/officeart/2005/8/layout/orgChart1"/>
    <dgm:cxn modelId="{ECFD3709-4C97-4886-B2D1-33D86D2C41A9}" type="presParOf" srcId="{EABFC374-E9D0-4CBD-A92A-3E6DF3B710B8}" destId="{64E1526E-EAC3-4A59-AE02-799C9AE62D03}" srcOrd="1" destOrd="0" presId="urn:microsoft.com/office/officeart/2005/8/layout/orgChart1"/>
    <dgm:cxn modelId="{9AF95C6F-1CD7-49AB-81E5-396893D70945}" type="presParOf" srcId="{EABFC374-E9D0-4CBD-A92A-3E6DF3B710B8}" destId="{DC37F4D5-3A1D-4B54-9C74-DC52CA84EFD3}" srcOrd="2" destOrd="0" presId="urn:microsoft.com/office/officeart/2005/8/layout/orgChart1"/>
    <dgm:cxn modelId="{CE05E030-025D-40C2-AB14-8E35A888A89E}" type="presParOf" srcId="{E9FD9060-F64C-445B-A9DD-B183D8CF396C}" destId="{AEEEFB16-D265-43E8-84B0-D46EF67DCF77}" srcOrd="4" destOrd="0" presId="urn:microsoft.com/office/officeart/2005/8/layout/orgChart1"/>
    <dgm:cxn modelId="{A188F27D-B7CD-4477-ACF8-8BE0CC68A084}" type="presParOf" srcId="{E9FD9060-F64C-445B-A9DD-B183D8CF396C}" destId="{1E25B619-3516-4567-9E51-A1F0B673FC90}" srcOrd="5" destOrd="0" presId="urn:microsoft.com/office/officeart/2005/8/layout/orgChart1"/>
    <dgm:cxn modelId="{0F5E1ABE-2F9B-4A18-819F-68FA2C59854E}" type="presParOf" srcId="{1E25B619-3516-4567-9E51-A1F0B673FC90}" destId="{98CA992D-541A-4504-89DA-7B3D07C4A259}" srcOrd="0" destOrd="0" presId="urn:microsoft.com/office/officeart/2005/8/layout/orgChart1"/>
    <dgm:cxn modelId="{838EB31B-56E7-4CB9-BCBE-A661285EAD5D}" type="presParOf" srcId="{98CA992D-541A-4504-89DA-7B3D07C4A259}" destId="{6FC2052E-9F41-4BE8-94EA-55488EC106EF}" srcOrd="0" destOrd="0" presId="urn:microsoft.com/office/officeart/2005/8/layout/orgChart1"/>
    <dgm:cxn modelId="{C0CD318F-87E7-4EC0-A280-114154E6D738}" type="presParOf" srcId="{98CA992D-541A-4504-89DA-7B3D07C4A259}" destId="{35252511-ACC0-4CE5-9190-B59D37685D98}" srcOrd="1" destOrd="0" presId="urn:microsoft.com/office/officeart/2005/8/layout/orgChart1"/>
    <dgm:cxn modelId="{78279A23-2C2F-4707-A72A-1EA6A99C4EB5}" type="presParOf" srcId="{1E25B619-3516-4567-9E51-A1F0B673FC90}" destId="{239A57AA-402D-437A-B5E4-0635C9EB579A}" srcOrd="1" destOrd="0" presId="urn:microsoft.com/office/officeart/2005/8/layout/orgChart1"/>
    <dgm:cxn modelId="{A2C90829-13A1-42F2-8931-7992010A61D9}" type="presParOf" srcId="{1E25B619-3516-4567-9E51-A1F0B673FC90}" destId="{D17B881E-7804-4ADF-9E76-FF893EE6FB4A}" srcOrd="2" destOrd="0" presId="urn:microsoft.com/office/officeart/2005/8/layout/orgChart1"/>
    <dgm:cxn modelId="{D0D7CD1E-4B12-4894-BF32-B54F8D9E520C}" type="presParOf" srcId="{E9FD9060-F64C-445B-A9DD-B183D8CF396C}" destId="{29F8CB2D-0CA7-49F9-AAD5-29A5DD8898E8}" srcOrd="6" destOrd="0" presId="urn:microsoft.com/office/officeart/2005/8/layout/orgChart1"/>
    <dgm:cxn modelId="{9DDB4447-8B21-405C-93D3-E9EED33372BA}" type="presParOf" srcId="{E9FD9060-F64C-445B-A9DD-B183D8CF396C}" destId="{7E02643D-BF21-4CAF-AB52-B2027DFA7D93}" srcOrd="7" destOrd="0" presId="urn:microsoft.com/office/officeart/2005/8/layout/orgChart1"/>
    <dgm:cxn modelId="{396E5D9E-B56B-42CC-A9D4-F9199642EF92}" type="presParOf" srcId="{7E02643D-BF21-4CAF-AB52-B2027DFA7D93}" destId="{51542373-E719-4A0C-A375-79E9502D2A02}" srcOrd="0" destOrd="0" presId="urn:microsoft.com/office/officeart/2005/8/layout/orgChart1"/>
    <dgm:cxn modelId="{67BEA3E8-68BF-48BE-BEF7-E1E2566D6CBF}" type="presParOf" srcId="{51542373-E719-4A0C-A375-79E9502D2A02}" destId="{E70EDA6D-98B9-4A0A-ACC6-E23148C5F981}" srcOrd="0" destOrd="0" presId="urn:microsoft.com/office/officeart/2005/8/layout/orgChart1"/>
    <dgm:cxn modelId="{6F409F16-AE89-4DC0-9F19-0F5DDF1AD2AD}" type="presParOf" srcId="{51542373-E719-4A0C-A375-79E9502D2A02}" destId="{617D3487-FC1F-4967-A486-10F9EE3272B5}" srcOrd="1" destOrd="0" presId="urn:microsoft.com/office/officeart/2005/8/layout/orgChart1"/>
    <dgm:cxn modelId="{1DB2D85D-5A5B-4FE2-8965-0A2F0F3D24FD}" type="presParOf" srcId="{7E02643D-BF21-4CAF-AB52-B2027DFA7D93}" destId="{6677EBDC-7572-449F-A855-DA08C49656DA}" srcOrd="1" destOrd="0" presId="urn:microsoft.com/office/officeart/2005/8/layout/orgChart1"/>
    <dgm:cxn modelId="{BCA734CF-9FAA-42FC-9AF7-F79082478B16}" type="presParOf" srcId="{7E02643D-BF21-4CAF-AB52-B2027DFA7D93}" destId="{7FD9CAD1-067D-441B-836E-F56553C86BA1}" srcOrd="2" destOrd="0" presId="urn:microsoft.com/office/officeart/2005/8/layout/orgChart1"/>
    <dgm:cxn modelId="{C0A2EDF6-A36B-4F4B-87D8-AFEAF4ECF3FC}" type="presParOf" srcId="{E9FD9060-F64C-445B-A9DD-B183D8CF396C}" destId="{A78083C6-01FA-410A-954A-BA7E7D99921B}" srcOrd="8" destOrd="0" presId="urn:microsoft.com/office/officeart/2005/8/layout/orgChart1"/>
    <dgm:cxn modelId="{ECA6C920-9FFE-4C73-B69D-3D237F26A257}" type="presParOf" srcId="{E9FD9060-F64C-445B-A9DD-B183D8CF396C}" destId="{647F4055-0482-4F58-AF00-45406D34D8E8}" srcOrd="9" destOrd="0" presId="urn:microsoft.com/office/officeart/2005/8/layout/orgChart1"/>
    <dgm:cxn modelId="{1250F8BC-EF82-4D57-B215-63E1C4A01891}" type="presParOf" srcId="{647F4055-0482-4F58-AF00-45406D34D8E8}" destId="{3BED9B71-694D-4D58-B884-74F0C29FC685}" srcOrd="0" destOrd="0" presId="urn:microsoft.com/office/officeart/2005/8/layout/orgChart1"/>
    <dgm:cxn modelId="{8590327D-010B-453C-A437-56E438B662D4}" type="presParOf" srcId="{3BED9B71-694D-4D58-B884-74F0C29FC685}" destId="{7B9B7626-B415-46AE-9373-8D4E59798B8E}" srcOrd="0" destOrd="0" presId="urn:microsoft.com/office/officeart/2005/8/layout/orgChart1"/>
    <dgm:cxn modelId="{E0C7E0B8-4108-4380-9013-516BAF5D1BD6}" type="presParOf" srcId="{3BED9B71-694D-4D58-B884-74F0C29FC685}" destId="{369B8DCC-89AE-4981-8F88-9B93567F1416}" srcOrd="1" destOrd="0" presId="urn:microsoft.com/office/officeart/2005/8/layout/orgChart1"/>
    <dgm:cxn modelId="{592C5CFD-9A4B-42B8-8A21-57A3C2FADD81}" type="presParOf" srcId="{647F4055-0482-4F58-AF00-45406D34D8E8}" destId="{384BF9F8-CFCC-4317-8CCD-9EFACDE3F277}" srcOrd="1" destOrd="0" presId="urn:microsoft.com/office/officeart/2005/8/layout/orgChart1"/>
    <dgm:cxn modelId="{56601DB7-9050-44A8-863B-AFD2195957AD}" type="presParOf" srcId="{647F4055-0482-4F58-AF00-45406D34D8E8}" destId="{3F9B0D17-DB86-414F-9C58-D1E961DABEEE}" srcOrd="2" destOrd="0" presId="urn:microsoft.com/office/officeart/2005/8/layout/orgChart1"/>
    <dgm:cxn modelId="{7A706725-B677-466B-8055-DBE273433E0E}" type="presParOf" srcId="{22E87B82-C0A1-49D5-AD79-F3605E440EDA}" destId="{A859CC73-28E0-4F03-AB67-023A4F9005B7}" srcOrd="2" destOrd="0" presId="urn:microsoft.com/office/officeart/2005/8/layout/orgChart1"/>
    <dgm:cxn modelId="{C784B09C-90D3-49D7-9400-0367C3F4EBCA}" type="presParOf" srcId="{EA2B74F7-8370-409A-9EF2-C3DD6CD9F15F}" destId="{49EA39EE-4ECF-4BEE-9676-EA05859E8A7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D50906D-C7E2-4978-A068-FD69144A2463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IE"/>
        </a:p>
      </dgm:t>
    </dgm:pt>
    <dgm:pt modelId="{839CBA6C-D827-44DC-B2FF-ED6969D7000D}">
      <dgm:prSet phldrT="[Text]" custT="1"/>
      <dgm:spPr>
        <a:xfrm>
          <a:off x="3772371" y="1224"/>
          <a:ext cx="1066045" cy="533022"/>
        </a:xfrm>
      </dgm:spPr>
      <dgm:t>
        <a:bodyPr/>
        <a:lstStyle/>
        <a:p>
          <a:r>
            <a:rPr lang="en-IE" sz="2100" b="1" dirty="0" smtClean="0">
              <a:latin typeface="Calibri" panose="020F0502020204030204"/>
              <a:ea typeface="+mn-ea"/>
              <a:cs typeface="+mn-cs"/>
            </a:rPr>
            <a:t>Pre event</a:t>
          </a:r>
          <a:endParaRPr lang="en-IE" sz="2100" b="1" dirty="0">
            <a:latin typeface="Calibri" panose="020F0502020204030204"/>
            <a:ea typeface="+mn-ea"/>
            <a:cs typeface="+mn-cs"/>
          </a:endParaRPr>
        </a:p>
      </dgm:t>
    </dgm:pt>
    <dgm:pt modelId="{9C280FD7-168A-49D1-8A89-AE5ADAAEF244}" type="parTrans" cxnId="{93234085-249C-417F-92F9-13A9340D5FE8}">
      <dgm:prSet/>
      <dgm:spPr/>
      <dgm:t>
        <a:bodyPr/>
        <a:lstStyle/>
        <a:p>
          <a:endParaRPr lang="en-IE"/>
        </a:p>
      </dgm:t>
    </dgm:pt>
    <dgm:pt modelId="{43D4785E-F0B0-40FC-8946-D93F6F2880A1}" type="sibTrans" cxnId="{93234085-249C-417F-92F9-13A9340D5FE8}">
      <dgm:prSet/>
      <dgm:spPr/>
      <dgm:t>
        <a:bodyPr/>
        <a:lstStyle/>
        <a:p>
          <a:endParaRPr lang="en-IE"/>
        </a:p>
      </dgm:t>
    </dgm:pt>
    <dgm:pt modelId="{76DA6869-669A-4471-84BC-33B6025FB7E1}">
      <dgm:prSet phldrT="[Text]" custT="1"/>
      <dgm:spPr>
        <a:xfrm>
          <a:off x="3127414" y="758116"/>
          <a:ext cx="1066045" cy="533022"/>
        </a:xfrm>
      </dgm:spPr>
      <dgm:t>
        <a:bodyPr/>
        <a:lstStyle/>
        <a:p>
          <a:r>
            <a:rPr lang="en-IE" sz="2100" dirty="0" smtClean="0">
              <a:latin typeface="Calibri" panose="020F0502020204030204"/>
              <a:ea typeface="+mn-ea"/>
              <a:cs typeface="+mn-cs"/>
            </a:rPr>
            <a:t>Prior controls</a:t>
          </a:r>
          <a:endParaRPr lang="en-IE" sz="2100" dirty="0">
            <a:latin typeface="Calibri" panose="020F0502020204030204"/>
            <a:ea typeface="+mn-ea"/>
            <a:cs typeface="+mn-cs"/>
          </a:endParaRPr>
        </a:p>
      </dgm:t>
    </dgm:pt>
    <dgm:pt modelId="{724C314A-9843-4281-AD20-7BA2132258D5}" type="parTrans" cxnId="{62F65A0A-FE9C-4300-9807-48F848ED1C1F}">
      <dgm:prSet/>
      <dgm:spPr>
        <a:xfrm>
          <a:off x="3660436" y="534247"/>
          <a:ext cx="644957" cy="223869"/>
        </a:xfrm>
      </dgm:spPr>
      <dgm:t>
        <a:bodyPr/>
        <a:lstStyle/>
        <a:p>
          <a:endParaRPr lang="en-IE"/>
        </a:p>
      </dgm:t>
    </dgm:pt>
    <dgm:pt modelId="{4078D14A-A52D-44AB-A9F6-C1F23A80C672}" type="sibTrans" cxnId="{62F65A0A-FE9C-4300-9807-48F848ED1C1F}">
      <dgm:prSet/>
      <dgm:spPr/>
      <dgm:t>
        <a:bodyPr/>
        <a:lstStyle/>
        <a:p>
          <a:endParaRPr lang="en-IE"/>
        </a:p>
      </dgm:t>
    </dgm:pt>
    <dgm:pt modelId="{B180E949-020A-46C6-A172-582B46B75A26}">
      <dgm:prSet phldrT="[Text]" custT="1"/>
      <dgm:spPr>
        <a:xfrm>
          <a:off x="4417329" y="758116"/>
          <a:ext cx="1066045" cy="533022"/>
        </a:xfrm>
      </dgm:spPr>
      <dgm:t>
        <a:bodyPr/>
        <a:lstStyle/>
        <a:p>
          <a:r>
            <a:rPr lang="en-IE" sz="2100" b="1" dirty="0" smtClean="0">
              <a:latin typeface="Calibri" panose="020F0502020204030204"/>
              <a:ea typeface="+mn-ea"/>
              <a:cs typeface="+mn-cs"/>
            </a:rPr>
            <a:t>Deficits in care</a:t>
          </a:r>
          <a:endParaRPr lang="en-IE" sz="2100" b="1" dirty="0">
            <a:latin typeface="Calibri" panose="020F0502020204030204"/>
            <a:ea typeface="+mn-ea"/>
            <a:cs typeface="+mn-cs"/>
          </a:endParaRPr>
        </a:p>
      </dgm:t>
    </dgm:pt>
    <dgm:pt modelId="{D93527BC-0FA7-4DD9-B975-C39731152822}" type="parTrans" cxnId="{0D757A1D-1E22-40EF-8C21-FED56983F661}">
      <dgm:prSet/>
      <dgm:spPr>
        <a:xfrm>
          <a:off x="4305394" y="534247"/>
          <a:ext cx="644957" cy="223869"/>
        </a:xfrm>
      </dgm:spPr>
      <dgm:t>
        <a:bodyPr/>
        <a:lstStyle/>
        <a:p>
          <a:endParaRPr lang="en-IE"/>
        </a:p>
      </dgm:t>
    </dgm:pt>
    <dgm:pt modelId="{A2914489-DF62-4AEE-9FC0-E4DC541772B7}" type="sibTrans" cxnId="{0D757A1D-1E22-40EF-8C21-FED56983F661}">
      <dgm:prSet/>
      <dgm:spPr/>
      <dgm:t>
        <a:bodyPr/>
        <a:lstStyle/>
        <a:p>
          <a:endParaRPr lang="en-IE"/>
        </a:p>
      </dgm:t>
    </dgm:pt>
    <dgm:pt modelId="{9D183C71-F37A-4B56-AEA6-198850A5A004}">
      <dgm:prSet phldrT="[Text]"/>
      <dgm:spPr>
        <a:xfrm>
          <a:off x="4683840" y="1515008"/>
          <a:ext cx="1066045" cy="533022"/>
        </a:xfrm>
      </dgm:spPr>
      <dgm:t>
        <a:bodyPr/>
        <a:lstStyle/>
        <a:p>
          <a:r>
            <a:rPr lang="en-US" b="1" i="1" dirty="0" smtClean="0">
              <a:latin typeface="Calibri" panose="020F0502020204030204"/>
              <a:ea typeface="+mn-ea"/>
              <a:cs typeface="+mn-cs"/>
            </a:rPr>
            <a:t>“resident requires 2;1 staffing and this is not always being provided”</a:t>
          </a:r>
          <a:endParaRPr lang="en-IE" b="1" i="1" dirty="0" smtClean="0">
            <a:latin typeface="Calibri" panose="020F0502020204030204"/>
            <a:ea typeface="+mn-ea"/>
            <a:cs typeface="+mn-cs"/>
          </a:endParaRPr>
        </a:p>
      </dgm:t>
    </dgm:pt>
    <dgm:pt modelId="{783E5610-2888-4D4A-94E1-554AE9B2F584}" type="parTrans" cxnId="{96FDFAD3-427A-42D6-87C3-598AE752CD9C}">
      <dgm:prSet/>
      <dgm:spPr>
        <a:xfrm>
          <a:off x="4523933" y="1291139"/>
          <a:ext cx="159906" cy="490380"/>
        </a:xfrm>
      </dgm:spPr>
      <dgm:t>
        <a:bodyPr/>
        <a:lstStyle/>
        <a:p>
          <a:endParaRPr lang="en-IE"/>
        </a:p>
      </dgm:t>
    </dgm:pt>
    <dgm:pt modelId="{D12E32B2-B72A-420D-921F-26BDEDD8465E}" type="sibTrans" cxnId="{96FDFAD3-427A-42D6-87C3-598AE752CD9C}">
      <dgm:prSet/>
      <dgm:spPr/>
      <dgm:t>
        <a:bodyPr/>
        <a:lstStyle/>
        <a:p>
          <a:endParaRPr lang="en-IE"/>
        </a:p>
      </dgm:t>
    </dgm:pt>
    <dgm:pt modelId="{6AE4B74A-4802-4FCE-ABB0-3383E070163D}">
      <dgm:prSet phldrT="[Text]" custT="1"/>
      <dgm:spPr>
        <a:xfrm>
          <a:off x="4683840" y="2271901"/>
          <a:ext cx="1066045" cy="533022"/>
        </a:xfrm>
      </dgm:spPr>
      <dgm:t>
        <a:bodyPr/>
        <a:lstStyle/>
        <a:p>
          <a:r>
            <a:rPr lang="en-US" sz="1500" b="1" i="1" dirty="0" smtClean="0">
              <a:latin typeface="Calibri" panose="020F0502020204030204"/>
              <a:ea typeface="+mn-ea"/>
              <a:cs typeface="+mn-cs"/>
            </a:rPr>
            <a:t>“Residents PEG feed wasn't initiated as per protocol”</a:t>
          </a:r>
          <a:endParaRPr lang="en-IE" sz="1500" b="1" i="1" dirty="0" smtClean="0">
            <a:latin typeface="Calibri" panose="020F0502020204030204"/>
            <a:ea typeface="+mn-ea"/>
            <a:cs typeface="+mn-cs"/>
          </a:endParaRPr>
        </a:p>
      </dgm:t>
    </dgm:pt>
    <dgm:pt modelId="{5C5DFA77-B340-4E4D-9F2C-8B12311F750D}" type="parTrans" cxnId="{F9B13E68-40BA-4CBF-88B9-5D5E80DFAE2A}">
      <dgm:prSet/>
      <dgm:spPr>
        <a:xfrm>
          <a:off x="4523933" y="1291139"/>
          <a:ext cx="159906" cy="1247273"/>
        </a:xfrm>
      </dgm:spPr>
      <dgm:t>
        <a:bodyPr/>
        <a:lstStyle/>
        <a:p>
          <a:endParaRPr lang="en-IE"/>
        </a:p>
      </dgm:t>
    </dgm:pt>
    <dgm:pt modelId="{590D4436-9E11-46D7-936C-347A36BDA519}" type="sibTrans" cxnId="{F9B13E68-40BA-4CBF-88B9-5D5E80DFAE2A}">
      <dgm:prSet/>
      <dgm:spPr/>
      <dgm:t>
        <a:bodyPr/>
        <a:lstStyle/>
        <a:p>
          <a:endParaRPr lang="en-IE"/>
        </a:p>
      </dgm:t>
    </dgm:pt>
    <dgm:pt modelId="{B0AA61E2-8352-4254-A45F-E59E92C3D8B4}">
      <dgm:prSet phldrT="[Text]" custT="1"/>
      <dgm:spPr>
        <a:xfrm>
          <a:off x="4683840" y="3028793"/>
          <a:ext cx="1066045" cy="533022"/>
        </a:xfrm>
      </dgm:spPr>
      <dgm:t>
        <a:bodyPr/>
        <a:lstStyle/>
        <a:p>
          <a:r>
            <a:rPr lang="en-US" sz="1500" b="1" i="1" dirty="0" smtClean="0">
              <a:solidFill>
                <a:srgbClr val="BC5090"/>
              </a:solidFill>
              <a:latin typeface="Calibri" panose="020F0502020204030204"/>
              <a:ea typeface="+mn-ea"/>
              <a:cs typeface="+mn-cs"/>
            </a:rPr>
            <a:t>“Admitted from home with sacral pressure area”</a:t>
          </a:r>
          <a:endParaRPr lang="en-IE" sz="1500" b="1" i="1" dirty="0" smtClean="0">
            <a:solidFill>
              <a:srgbClr val="BC5090"/>
            </a:solidFill>
            <a:latin typeface="Calibri" panose="020F0502020204030204"/>
            <a:ea typeface="+mn-ea"/>
            <a:cs typeface="+mn-cs"/>
          </a:endParaRPr>
        </a:p>
      </dgm:t>
    </dgm:pt>
    <dgm:pt modelId="{5329C56B-7320-4E8B-80FF-28C1208CAF33}" type="parTrans" cxnId="{22F836D0-5894-4E1F-8F56-A94D708DC4E7}">
      <dgm:prSet/>
      <dgm:spPr>
        <a:xfrm>
          <a:off x="4523933" y="1291139"/>
          <a:ext cx="159906" cy="2004165"/>
        </a:xfrm>
      </dgm:spPr>
      <dgm:t>
        <a:bodyPr/>
        <a:lstStyle/>
        <a:p>
          <a:endParaRPr lang="en-IE"/>
        </a:p>
      </dgm:t>
    </dgm:pt>
    <dgm:pt modelId="{9D30A044-4781-4536-B2EE-07EA248CAF40}" type="sibTrans" cxnId="{22F836D0-5894-4E1F-8F56-A94D708DC4E7}">
      <dgm:prSet/>
      <dgm:spPr/>
      <dgm:t>
        <a:bodyPr/>
        <a:lstStyle/>
        <a:p>
          <a:endParaRPr lang="en-IE"/>
        </a:p>
      </dgm:t>
    </dgm:pt>
    <dgm:pt modelId="{74225047-9B07-44ED-A932-ED21DE735EFA}">
      <dgm:prSet phldrT="[Text]" custT="1"/>
      <dgm:spPr>
        <a:xfrm>
          <a:off x="4683840" y="3785685"/>
          <a:ext cx="1066045" cy="533022"/>
        </a:xfrm>
      </dgm:spPr>
      <dgm:t>
        <a:bodyPr/>
        <a:lstStyle/>
        <a:p>
          <a:r>
            <a:rPr lang="en-IE" sz="2100" dirty="0" smtClean="0">
              <a:latin typeface="Calibri" panose="020F0502020204030204"/>
              <a:ea typeface="+mn-ea"/>
              <a:cs typeface="+mn-cs"/>
            </a:rPr>
            <a:t>Repetitive pattern</a:t>
          </a:r>
          <a:endParaRPr lang="en-IE" sz="2100" b="1" i="1" dirty="0">
            <a:latin typeface="Calibri" panose="020F0502020204030204"/>
            <a:ea typeface="+mn-ea"/>
            <a:cs typeface="+mn-cs"/>
          </a:endParaRPr>
        </a:p>
      </dgm:t>
    </dgm:pt>
    <dgm:pt modelId="{BA9185F6-C192-42E9-A280-D50910A097B5}" type="parTrans" cxnId="{F664B2B1-B11C-4954-B8D0-3E22D582F0F4}">
      <dgm:prSet/>
      <dgm:spPr>
        <a:xfrm>
          <a:off x="4523933" y="1291139"/>
          <a:ext cx="159906" cy="2761057"/>
        </a:xfrm>
      </dgm:spPr>
      <dgm:t>
        <a:bodyPr/>
        <a:lstStyle/>
        <a:p>
          <a:endParaRPr lang="en-IE"/>
        </a:p>
      </dgm:t>
    </dgm:pt>
    <dgm:pt modelId="{F6F48A6D-ACA9-4229-A795-74B17627EB66}" type="sibTrans" cxnId="{F664B2B1-B11C-4954-B8D0-3E22D582F0F4}">
      <dgm:prSet/>
      <dgm:spPr/>
      <dgm:t>
        <a:bodyPr/>
        <a:lstStyle/>
        <a:p>
          <a:endParaRPr lang="en-IE"/>
        </a:p>
      </dgm:t>
    </dgm:pt>
    <dgm:pt modelId="{CAA3D584-8E68-4F2E-8147-4851E14A3747}">
      <dgm:prSet phldrT="[Text]" custT="1"/>
      <dgm:spPr>
        <a:xfrm>
          <a:off x="4683840" y="4542577"/>
          <a:ext cx="1066045" cy="533022"/>
        </a:xfrm>
      </dgm:spPr>
      <dgm:t>
        <a:bodyPr/>
        <a:lstStyle/>
        <a:p>
          <a:r>
            <a:rPr lang="en-IE" sz="2100" dirty="0" smtClean="0">
              <a:latin typeface="Calibri" panose="020F0502020204030204"/>
              <a:ea typeface="+mn-ea"/>
              <a:cs typeface="+mn-cs"/>
            </a:rPr>
            <a:t>Sleeping on duty</a:t>
          </a:r>
          <a:endParaRPr lang="en-IE" sz="2100" dirty="0">
            <a:latin typeface="Calibri" panose="020F0502020204030204"/>
            <a:ea typeface="+mn-ea"/>
            <a:cs typeface="+mn-cs"/>
          </a:endParaRPr>
        </a:p>
      </dgm:t>
    </dgm:pt>
    <dgm:pt modelId="{6ED741E0-AC11-4A26-9654-632F04172A9D}" type="parTrans" cxnId="{9E7BA8A4-6B79-467D-A668-35C1983067AB}">
      <dgm:prSet/>
      <dgm:spPr>
        <a:xfrm>
          <a:off x="4523933" y="1291139"/>
          <a:ext cx="159906" cy="3517949"/>
        </a:xfrm>
      </dgm:spPr>
      <dgm:t>
        <a:bodyPr/>
        <a:lstStyle/>
        <a:p>
          <a:endParaRPr lang="en-IE"/>
        </a:p>
      </dgm:t>
    </dgm:pt>
    <dgm:pt modelId="{2976B4EB-2909-4D50-82A1-42CC20EDA306}" type="sibTrans" cxnId="{9E7BA8A4-6B79-467D-A668-35C1983067AB}">
      <dgm:prSet/>
      <dgm:spPr/>
      <dgm:t>
        <a:bodyPr/>
        <a:lstStyle/>
        <a:p>
          <a:endParaRPr lang="en-IE"/>
        </a:p>
      </dgm:t>
    </dgm:pt>
    <dgm:pt modelId="{3BACAD9E-E8F3-48DF-BCE8-CA1C40C1AD83}" type="pres">
      <dgm:prSet presAssocID="{7D50906D-C7E2-4978-A068-FD69144A246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IE"/>
        </a:p>
      </dgm:t>
    </dgm:pt>
    <dgm:pt modelId="{EA2B74F7-8370-409A-9EF2-C3DD6CD9F15F}" type="pres">
      <dgm:prSet presAssocID="{839CBA6C-D827-44DC-B2FF-ED6969D7000D}" presName="hierRoot1" presStyleCnt="0">
        <dgm:presLayoutVars>
          <dgm:hierBranch/>
        </dgm:presLayoutVars>
      </dgm:prSet>
      <dgm:spPr/>
      <dgm:t>
        <a:bodyPr/>
        <a:lstStyle/>
        <a:p>
          <a:endParaRPr lang="en-IE"/>
        </a:p>
      </dgm:t>
    </dgm:pt>
    <dgm:pt modelId="{3B964E6A-6983-4443-8ABB-509A1D066D4A}" type="pres">
      <dgm:prSet presAssocID="{839CBA6C-D827-44DC-B2FF-ED6969D7000D}" presName="rootComposite1" presStyleCnt="0"/>
      <dgm:spPr/>
      <dgm:t>
        <a:bodyPr/>
        <a:lstStyle/>
        <a:p>
          <a:endParaRPr lang="en-IE"/>
        </a:p>
      </dgm:t>
    </dgm:pt>
    <dgm:pt modelId="{7A471ED9-B71C-47A0-9DB8-0E542C19DCB5}" type="pres">
      <dgm:prSet presAssocID="{839CBA6C-D827-44DC-B2FF-ED6969D7000D}" presName="rootText1" presStyleLbl="node0" presStyleIdx="0" presStyleCnt="1" custLinFactNeighborX="-6309" custLinFactNeighborY="0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IE"/>
        </a:p>
      </dgm:t>
    </dgm:pt>
    <dgm:pt modelId="{08FC4D43-7CC7-46FE-B1EB-34332FA96B61}" type="pres">
      <dgm:prSet presAssocID="{839CBA6C-D827-44DC-B2FF-ED6969D7000D}" presName="rootConnector1" presStyleLbl="node1" presStyleIdx="0" presStyleCnt="0"/>
      <dgm:spPr/>
      <dgm:t>
        <a:bodyPr/>
        <a:lstStyle/>
        <a:p>
          <a:endParaRPr lang="en-IE"/>
        </a:p>
      </dgm:t>
    </dgm:pt>
    <dgm:pt modelId="{D9E79D8F-5557-402E-868E-5ACEB06C6C42}" type="pres">
      <dgm:prSet presAssocID="{839CBA6C-D827-44DC-B2FF-ED6969D7000D}" presName="hierChild2" presStyleCnt="0"/>
      <dgm:spPr/>
      <dgm:t>
        <a:bodyPr/>
        <a:lstStyle/>
        <a:p>
          <a:endParaRPr lang="en-IE"/>
        </a:p>
      </dgm:t>
    </dgm:pt>
    <dgm:pt modelId="{2D5546C3-A0A9-4718-8094-0F69BFF11FF9}" type="pres">
      <dgm:prSet presAssocID="{724C314A-9843-4281-AD20-7BA2132258D5}" presName="Name35" presStyleLbl="parChTrans1D2" presStyleIdx="0" presStyleCnt="2"/>
      <dgm:spPr>
        <a:custGeom>
          <a:avLst/>
          <a:gdLst/>
          <a:ahLst/>
          <a:cxnLst/>
          <a:rect l="0" t="0" r="0" b="0"/>
          <a:pathLst>
            <a:path>
              <a:moveTo>
                <a:pt x="644957" y="0"/>
              </a:moveTo>
              <a:lnTo>
                <a:pt x="644957" y="111934"/>
              </a:lnTo>
              <a:lnTo>
                <a:pt x="0" y="111934"/>
              </a:lnTo>
              <a:lnTo>
                <a:pt x="0" y="223869"/>
              </a:lnTo>
            </a:path>
          </a:pathLst>
        </a:custGeom>
      </dgm:spPr>
      <dgm:t>
        <a:bodyPr/>
        <a:lstStyle/>
        <a:p>
          <a:endParaRPr lang="en-IE"/>
        </a:p>
      </dgm:t>
    </dgm:pt>
    <dgm:pt modelId="{A8D8B5C8-27DD-4015-B849-D6D2D2845A57}" type="pres">
      <dgm:prSet presAssocID="{76DA6869-669A-4471-84BC-33B6025FB7E1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E"/>
        </a:p>
      </dgm:t>
    </dgm:pt>
    <dgm:pt modelId="{76BFA212-0C46-417F-BA5C-902F24A2BEDB}" type="pres">
      <dgm:prSet presAssocID="{76DA6869-669A-4471-84BC-33B6025FB7E1}" presName="rootComposite" presStyleCnt="0"/>
      <dgm:spPr/>
      <dgm:t>
        <a:bodyPr/>
        <a:lstStyle/>
        <a:p>
          <a:endParaRPr lang="en-IE"/>
        </a:p>
      </dgm:t>
    </dgm:pt>
    <dgm:pt modelId="{1ACE5610-125B-4F8F-BB1D-86C0D3558F79}" type="pres">
      <dgm:prSet presAssocID="{76DA6869-669A-4471-84BC-33B6025FB7E1}" presName="rootText" presStyleLbl="node2" presStyleIdx="0" presStyleCnt="2" custLinFactNeighborY="-14721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IE"/>
        </a:p>
      </dgm:t>
    </dgm:pt>
    <dgm:pt modelId="{C7FFC7F6-2B37-45CE-8071-28D4656DE10F}" type="pres">
      <dgm:prSet presAssocID="{76DA6869-669A-4471-84BC-33B6025FB7E1}" presName="rootConnector" presStyleLbl="node2" presStyleIdx="0" presStyleCnt="2"/>
      <dgm:spPr/>
      <dgm:t>
        <a:bodyPr/>
        <a:lstStyle/>
        <a:p>
          <a:endParaRPr lang="en-IE"/>
        </a:p>
      </dgm:t>
    </dgm:pt>
    <dgm:pt modelId="{36C43EF4-28FA-4E87-A43E-4FD05DCE66B2}" type="pres">
      <dgm:prSet presAssocID="{76DA6869-669A-4471-84BC-33B6025FB7E1}" presName="hierChild4" presStyleCnt="0"/>
      <dgm:spPr/>
      <dgm:t>
        <a:bodyPr/>
        <a:lstStyle/>
        <a:p>
          <a:endParaRPr lang="en-IE"/>
        </a:p>
      </dgm:t>
    </dgm:pt>
    <dgm:pt modelId="{C55DDD79-572B-406D-92C2-EDC4CD0DD572}" type="pres">
      <dgm:prSet presAssocID="{76DA6869-669A-4471-84BC-33B6025FB7E1}" presName="hierChild5" presStyleCnt="0"/>
      <dgm:spPr/>
      <dgm:t>
        <a:bodyPr/>
        <a:lstStyle/>
        <a:p>
          <a:endParaRPr lang="en-IE"/>
        </a:p>
      </dgm:t>
    </dgm:pt>
    <dgm:pt modelId="{3B1F503E-D4D4-4BF1-8EBF-301669B1D5D5}" type="pres">
      <dgm:prSet presAssocID="{D93527BC-0FA7-4DD9-B975-C39731152822}" presName="Name35" presStyleLbl="parChTrans1D2" presStyleIdx="1" presStyleCnt="2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1934"/>
              </a:lnTo>
              <a:lnTo>
                <a:pt x="644957" y="111934"/>
              </a:lnTo>
              <a:lnTo>
                <a:pt x="644957" y="223869"/>
              </a:lnTo>
            </a:path>
          </a:pathLst>
        </a:custGeom>
      </dgm:spPr>
      <dgm:t>
        <a:bodyPr/>
        <a:lstStyle/>
        <a:p>
          <a:endParaRPr lang="en-IE"/>
        </a:p>
      </dgm:t>
    </dgm:pt>
    <dgm:pt modelId="{22E87B82-C0A1-49D5-AD79-F3605E440EDA}" type="pres">
      <dgm:prSet presAssocID="{B180E949-020A-46C6-A172-582B46B75A26}" presName="hierRoot2" presStyleCnt="0">
        <dgm:presLayoutVars>
          <dgm:hierBranch/>
        </dgm:presLayoutVars>
      </dgm:prSet>
      <dgm:spPr/>
      <dgm:t>
        <a:bodyPr/>
        <a:lstStyle/>
        <a:p>
          <a:endParaRPr lang="en-IE"/>
        </a:p>
      </dgm:t>
    </dgm:pt>
    <dgm:pt modelId="{7BD6A7A0-1DF6-4548-8F91-B6D5AD2FA0A3}" type="pres">
      <dgm:prSet presAssocID="{B180E949-020A-46C6-A172-582B46B75A26}" presName="rootComposite" presStyleCnt="0"/>
      <dgm:spPr/>
      <dgm:t>
        <a:bodyPr/>
        <a:lstStyle/>
        <a:p>
          <a:endParaRPr lang="en-IE"/>
        </a:p>
      </dgm:t>
    </dgm:pt>
    <dgm:pt modelId="{409C535C-8098-4B81-9109-B9507D60FE1B}" type="pres">
      <dgm:prSet presAssocID="{B180E949-020A-46C6-A172-582B46B75A26}" presName="rootText" presStyleLbl="node2" presStyleIdx="1" presStyleCnt="2" custScaleX="127659" custScaleY="129320" custLinFactNeighborY="-16824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IE"/>
        </a:p>
      </dgm:t>
    </dgm:pt>
    <dgm:pt modelId="{22781B6F-C2EF-4589-842D-12EBB078C4CB}" type="pres">
      <dgm:prSet presAssocID="{B180E949-020A-46C6-A172-582B46B75A26}" presName="rootConnector" presStyleLbl="node2" presStyleIdx="1" presStyleCnt="2"/>
      <dgm:spPr/>
      <dgm:t>
        <a:bodyPr/>
        <a:lstStyle/>
        <a:p>
          <a:endParaRPr lang="en-IE"/>
        </a:p>
      </dgm:t>
    </dgm:pt>
    <dgm:pt modelId="{E9FD9060-F64C-445B-A9DD-B183D8CF396C}" type="pres">
      <dgm:prSet presAssocID="{B180E949-020A-46C6-A172-582B46B75A26}" presName="hierChild4" presStyleCnt="0"/>
      <dgm:spPr/>
      <dgm:t>
        <a:bodyPr/>
        <a:lstStyle/>
        <a:p>
          <a:endParaRPr lang="en-IE"/>
        </a:p>
      </dgm:t>
    </dgm:pt>
    <dgm:pt modelId="{59069B5F-0D84-4526-A354-88A9D7C2DA85}" type="pres">
      <dgm:prSet presAssocID="{783E5610-2888-4D4A-94E1-554AE9B2F584}" presName="Name35" presStyleLbl="parChTrans1D3" presStyleIdx="0" presStyleCnt="5"/>
      <dgm:spPr/>
      <dgm:t>
        <a:bodyPr/>
        <a:lstStyle/>
        <a:p>
          <a:endParaRPr lang="en-IE"/>
        </a:p>
      </dgm:t>
    </dgm:pt>
    <dgm:pt modelId="{E50555AC-9855-484B-BC49-AB18F7927B40}" type="pres">
      <dgm:prSet presAssocID="{9D183C71-F37A-4B56-AEA6-198850A5A004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E"/>
        </a:p>
      </dgm:t>
    </dgm:pt>
    <dgm:pt modelId="{46EA5EF8-4BDE-4725-A4DC-0FEBA3442A6F}" type="pres">
      <dgm:prSet presAssocID="{9D183C71-F37A-4B56-AEA6-198850A5A004}" presName="rootComposite" presStyleCnt="0"/>
      <dgm:spPr/>
      <dgm:t>
        <a:bodyPr/>
        <a:lstStyle/>
        <a:p>
          <a:endParaRPr lang="en-IE"/>
        </a:p>
      </dgm:t>
    </dgm:pt>
    <dgm:pt modelId="{F2599A14-E3AA-4266-BFE1-8AAA77F5EF7B}" type="pres">
      <dgm:prSet presAssocID="{9D183C71-F37A-4B56-AEA6-198850A5A004}" presName="rootText" presStyleLbl="node3" presStyleIdx="0" presStyleCnt="5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IE"/>
        </a:p>
      </dgm:t>
    </dgm:pt>
    <dgm:pt modelId="{2DE84C0F-F56F-4E4F-890E-26602BFD65A7}" type="pres">
      <dgm:prSet presAssocID="{9D183C71-F37A-4B56-AEA6-198850A5A004}" presName="rootConnector" presStyleLbl="node3" presStyleIdx="0" presStyleCnt="5"/>
      <dgm:spPr/>
      <dgm:t>
        <a:bodyPr/>
        <a:lstStyle/>
        <a:p>
          <a:endParaRPr lang="en-IE"/>
        </a:p>
      </dgm:t>
    </dgm:pt>
    <dgm:pt modelId="{3F2FFC73-1BBE-49F9-9444-0C76845AAB74}" type="pres">
      <dgm:prSet presAssocID="{9D183C71-F37A-4B56-AEA6-198850A5A004}" presName="hierChild4" presStyleCnt="0"/>
      <dgm:spPr/>
      <dgm:t>
        <a:bodyPr/>
        <a:lstStyle/>
        <a:p>
          <a:endParaRPr lang="en-IE"/>
        </a:p>
      </dgm:t>
    </dgm:pt>
    <dgm:pt modelId="{09369726-8D95-4A9D-9CD4-DDB57869081C}" type="pres">
      <dgm:prSet presAssocID="{9D183C71-F37A-4B56-AEA6-198850A5A004}" presName="hierChild5" presStyleCnt="0"/>
      <dgm:spPr/>
      <dgm:t>
        <a:bodyPr/>
        <a:lstStyle/>
        <a:p>
          <a:endParaRPr lang="en-IE"/>
        </a:p>
      </dgm:t>
    </dgm:pt>
    <dgm:pt modelId="{234C24DC-4A68-4D74-9E63-4F747723F888}" type="pres">
      <dgm:prSet presAssocID="{5C5DFA77-B340-4E4D-9F2C-8B12311F750D}" presName="Name35" presStyleLbl="parChTrans1D3" presStyleIdx="1" presStyleCnt="5"/>
      <dgm:spPr/>
      <dgm:t>
        <a:bodyPr/>
        <a:lstStyle/>
        <a:p>
          <a:endParaRPr lang="en-IE"/>
        </a:p>
      </dgm:t>
    </dgm:pt>
    <dgm:pt modelId="{EABFC374-E9D0-4CBD-A92A-3E6DF3B710B8}" type="pres">
      <dgm:prSet presAssocID="{6AE4B74A-4802-4FCE-ABB0-3383E070163D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E"/>
        </a:p>
      </dgm:t>
    </dgm:pt>
    <dgm:pt modelId="{05546886-040B-4A1C-BB82-05FC415C5495}" type="pres">
      <dgm:prSet presAssocID="{6AE4B74A-4802-4FCE-ABB0-3383E070163D}" presName="rootComposite" presStyleCnt="0"/>
      <dgm:spPr/>
      <dgm:t>
        <a:bodyPr/>
        <a:lstStyle/>
        <a:p>
          <a:endParaRPr lang="en-IE"/>
        </a:p>
      </dgm:t>
    </dgm:pt>
    <dgm:pt modelId="{15171FB1-BAB9-4C6C-9092-C4303EA5305A}" type="pres">
      <dgm:prSet presAssocID="{6AE4B74A-4802-4FCE-ABB0-3383E070163D}" presName="rootText" presStyleLbl="node3" presStyleIdx="1" presStyleCnt="5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IE"/>
        </a:p>
      </dgm:t>
    </dgm:pt>
    <dgm:pt modelId="{ACF0FDDC-3510-49B4-A1A0-E98736BE4CC1}" type="pres">
      <dgm:prSet presAssocID="{6AE4B74A-4802-4FCE-ABB0-3383E070163D}" presName="rootConnector" presStyleLbl="node3" presStyleIdx="1" presStyleCnt="5"/>
      <dgm:spPr/>
      <dgm:t>
        <a:bodyPr/>
        <a:lstStyle/>
        <a:p>
          <a:endParaRPr lang="en-IE"/>
        </a:p>
      </dgm:t>
    </dgm:pt>
    <dgm:pt modelId="{64E1526E-EAC3-4A59-AE02-799C9AE62D03}" type="pres">
      <dgm:prSet presAssocID="{6AE4B74A-4802-4FCE-ABB0-3383E070163D}" presName="hierChild4" presStyleCnt="0"/>
      <dgm:spPr/>
      <dgm:t>
        <a:bodyPr/>
        <a:lstStyle/>
        <a:p>
          <a:endParaRPr lang="en-IE"/>
        </a:p>
      </dgm:t>
    </dgm:pt>
    <dgm:pt modelId="{DC37F4D5-3A1D-4B54-9C74-DC52CA84EFD3}" type="pres">
      <dgm:prSet presAssocID="{6AE4B74A-4802-4FCE-ABB0-3383E070163D}" presName="hierChild5" presStyleCnt="0"/>
      <dgm:spPr/>
      <dgm:t>
        <a:bodyPr/>
        <a:lstStyle/>
        <a:p>
          <a:endParaRPr lang="en-IE"/>
        </a:p>
      </dgm:t>
    </dgm:pt>
    <dgm:pt modelId="{AEEEFB16-D265-43E8-84B0-D46EF67DCF77}" type="pres">
      <dgm:prSet presAssocID="{5329C56B-7320-4E8B-80FF-28C1208CAF33}" presName="Name35" presStyleLbl="parChTrans1D3" presStyleIdx="2" presStyleCnt="5"/>
      <dgm:spPr/>
      <dgm:t>
        <a:bodyPr/>
        <a:lstStyle/>
        <a:p>
          <a:endParaRPr lang="en-IE"/>
        </a:p>
      </dgm:t>
    </dgm:pt>
    <dgm:pt modelId="{1E25B619-3516-4567-9E51-A1F0B673FC90}" type="pres">
      <dgm:prSet presAssocID="{B0AA61E2-8352-4254-A45F-E59E92C3D8B4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E"/>
        </a:p>
      </dgm:t>
    </dgm:pt>
    <dgm:pt modelId="{98CA992D-541A-4504-89DA-7B3D07C4A259}" type="pres">
      <dgm:prSet presAssocID="{B0AA61E2-8352-4254-A45F-E59E92C3D8B4}" presName="rootComposite" presStyleCnt="0"/>
      <dgm:spPr/>
      <dgm:t>
        <a:bodyPr/>
        <a:lstStyle/>
        <a:p>
          <a:endParaRPr lang="en-IE"/>
        </a:p>
      </dgm:t>
    </dgm:pt>
    <dgm:pt modelId="{6FC2052E-9F41-4BE8-94EA-55488EC106EF}" type="pres">
      <dgm:prSet presAssocID="{B0AA61E2-8352-4254-A45F-E59E92C3D8B4}" presName="rootText" presStyleLbl="node3" presStyleIdx="2" presStyleCnt="5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IE"/>
        </a:p>
      </dgm:t>
    </dgm:pt>
    <dgm:pt modelId="{35252511-ACC0-4CE5-9190-B59D37685D98}" type="pres">
      <dgm:prSet presAssocID="{B0AA61E2-8352-4254-A45F-E59E92C3D8B4}" presName="rootConnector" presStyleLbl="node3" presStyleIdx="2" presStyleCnt="5"/>
      <dgm:spPr/>
      <dgm:t>
        <a:bodyPr/>
        <a:lstStyle/>
        <a:p>
          <a:endParaRPr lang="en-IE"/>
        </a:p>
      </dgm:t>
    </dgm:pt>
    <dgm:pt modelId="{239A57AA-402D-437A-B5E4-0635C9EB579A}" type="pres">
      <dgm:prSet presAssocID="{B0AA61E2-8352-4254-A45F-E59E92C3D8B4}" presName="hierChild4" presStyleCnt="0"/>
      <dgm:spPr/>
      <dgm:t>
        <a:bodyPr/>
        <a:lstStyle/>
        <a:p>
          <a:endParaRPr lang="en-IE"/>
        </a:p>
      </dgm:t>
    </dgm:pt>
    <dgm:pt modelId="{D17B881E-7804-4ADF-9E76-FF893EE6FB4A}" type="pres">
      <dgm:prSet presAssocID="{B0AA61E2-8352-4254-A45F-E59E92C3D8B4}" presName="hierChild5" presStyleCnt="0"/>
      <dgm:spPr/>
      <dgm:t>
        <a:bodyPr/>
        <a:lstStyle/>
        <a:p>
          <a:endParaRPr lang="en-IE"/>
        </a:p>
      </dgm:t>
    </dgm:pt>
    <dgm:pt modelId="{29F8CB2D-0CA7-49F9-AAD5-29A5DD8898E8}" type="pres">
      <dgm:prSet presAssocID="{BA9185F6-C192-42E9-A280-D50910A097B5}" presName="Name35" presStyleLbl="parChTrans1D3" presStyleIdx="3" presStyleCnt="5"/>
      <dgm:spPr/>
      <dgm:t>
        <a:bodyPr/>
        <a:lstStyle/>
        <a:p>
          <a:endParaRPr lang="en-IE"/>
        </a:p>
      </dgm:t>
    </dgm:pt>
    <dgm:pt modelId="{7E02643D-BF21-4CAF-AB52-B2027DFA7D93}" type="pres">
      <dgm:prSet presAssocID="{74225047-9B07-44ED-A932-ED21DE735EFA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E"/>
        </a:p>
      </dgm:t>
    </dgm:pt>
    <dgm:pt modelId="{51542373-E719-4A0C-A375-79E9502D2A02}" type="pres">
      <dgm:prSet presAssocID="{74225047-9B07-44ED-A932-ED21DE735EFA}" presName="rootComposite" presStyleCnt="0"/>
      <dgm:spPr/>
      <dgm:t>
        <a:bodyPr/>
        <a:lstStyle/>
        <a:p>
          <a:endParaRPr lang="en-IE"/>
        </a:p>
      </dgm:t>
    </dgm:pt>
    <dgm:pt modelId="{E70EDA6D-98B9-4A0A-ACC6-E23148C5F981}" type="pres">
      <dgm:prSet presAssocID="{74225047-9B07-44ED-A932-ED21DE735EFA}" presName="rootText" presStyleLbl="node3" presStyleIdx="3" presStyleCnt="5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IE"/>
        </a:p>
      </dgm:t>
    </dgm:pt>
    <dgm:pt modelId="{617D3487-FC1F-4967-A486-10F9EE3272B5}" type="pres">
      <dgm:prSet presAssocID="{74225047-9B07-44ED-A932-ED21DE735EFA}" presName="rootConnector" presStyleLbl="node3" presStyleIdx="3" presStyleCnt="5"/>
      <dgm:spPr/>
      <dgm:t>
        <a:bodyPr/>
        <a:lstStyle/>
        <a:p>
          <a:endParaRPr lang="en-IE"/>
        </a:p>
      </dgm:t>
    </dgm:pt>
    <dgm:pt modelId="{6677EBDC-7572-449F-A855-DA08C49656DA}" type="pres">
      <dgm:prSet presAssocID="{74225047-9B07-44ED-A932-ED21DE735EFA}" presName="hierChild4" presStyleCnt="0"/>
      <dgm:spPr/>
      <dgm:t>
        <a:bodyPr/>
        <a:lstStyle/>
        <a:p>
          <a:endParaRPr lang="en-IE"/>
        </a:p>
      </dgm:t>
    </dgm:pt>
    <dgm:pt modelId="{7FD9CAD1-067D-441B-836E-F56553C86BA1}" type="pres">
      <dgm:prSet presAssocID="{74225047-9B07-44ED-A932-ED21DE735EFA}" presName="hierChild5" presStyleCnt="0"/>
      <dgm:spPr/>
      <dgm:t>
        <a:bodyPr/>
        <a:lstStyle/>
        <a:p>
          <a:endParaRPr lang="en-IE"/>
        </a:p>
      </dgm:t>
    </dgm:pt>
    <dgm:pt modelId="{A78083C6-01FA-410A-954A-BA7E7D99921B}" type="pres">
      <dgm:prSet presAssocID="{6ED741E0-AC11-4A26-9654-632F04172A9D}" presName="Name35" presStyleLbl="parChTrans1D3" presStyleIdx="4" presStyleCnt="5"/>
      <dgm:spPr/>
      <dgm:t>
        <a:bodyPr/>
        <a:lstStyle/>
        <a:p>
          <a:endParaRPr lang="en-IE"/>
        </a:p>
      </dgm:t>
    </dgm:pt>
    <dgm:pt modelId="{647F4055-0482-4F58-AF00-45406D34D8E8}" type="pres">
      <dgm:prSet presAssocID="{CAA3D584-8E68-4F2E-8147-4851E14A3747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E"/>
        </a:p>
      </dgm:t>
    </dgm:pt>
    <dgm:pt modelId="{3BED9B71-694D-4D58-B884-74F0C29FC685}" type="pres">
      <dgm:prSet presAssocID="{CAA3D584-8E68-4F2E-8147-4851E14A3747}" presName="rootComposite" presStyleCnt="0"/>
      <dgm:spPr/>
      <dgm:t>
        <a:bodyPr/>
        <a:lstStyle/>
        <a:p>
          <a:endParaRPr lang="en-IE"/>
        </a:p>
      </dgm:t>
    </dgm:pt>
    <dgm:pt modelId="{7B9B7626-B415-46AE-9373-8D4E59798B8E}" type="pres">
      <dgm:prSet presAssocID="{CAA3D584-8E68-4F2E-8147-4851E14A3747}" presName="rootText" presStyleLbl="node3" presStyleIdx="4" presStyleCnt="5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IE"/>
        </a:p>
      </dgm:t>
    </dgm:pt>
    <dgm:pt modelId="{369B8DCC-89AE-4981-8F88-9B93567F1416}" type="pres">
      <dgm:prSet presAssocID="{CAA3D584-8E68-4F2E-8147-4851E14A3747}" presName="rootConnector" presStyleLbl="node3" presStyleIdx="4" presStyleCnt="5"/>
      <dgm:spPr/>
      <dgm:t>
        <a:bodyPr/>
        <a:lstStyle/>
        <a:p>
          <a:endParaRPr lang="en-IE"/>
        </a:p>
      </dgm:t>
    </dgm:pt>
    <dgm:pt modelId="{384BF9F8-CFCC-4317-8CCD-9EFACDE3F277}" type="pres">
      <dgm:prSet presAssocID="{CAA3D584-8E68-4F2E-8147-4851E14A3747}" presName="hierChild4" presStyleCnt="0"/>
      <dgm:spPr/>
      <dgm:t>
        <a:bodyPr/>
        <a:lstStyle/>
        <a:p>
          <a:endParaRPr lang="en-IE"/>
        </a:p>
      </dgm:t>
    </dgm:pt>
    <dgm:pt modelId="{3F9B0D17-DB86-414F-9C58-D1E961DABEEE}" type="pres">
      <dgm:prSet presAssocID="{CAA3D584-8E68-4F2E-8147-4851E14A3747}" presName="hierChild5" presStyleCnt="0"/>
      <dgm:spPr/>
      <dgm:t>
        <a:bodyPr/>
        <a:lstStyle/>
        <a:p>
          <a:endParaRPr lang="en-IE"/>
        </a:p>
      </dgm:t>
    </dgm:pt>
    <dgm:pt modelId="{A859CC73-28E0-4F03-AB67-023A4F9005B7}" type="pres">
      <dgm:prSet presAssocID="{B180E949-020A-46C6-A172-582B46B75A26}" presName="hierChild5" presStyleCnt="0"/>
      <dgm:spPr/>
      <dgm:t>
        <a:bodyPr/>
        <a:lstStyle/>
        <a:p>
          <a:endParaRPr lang="en-IE"/>
        </a:p>
      </dgm:t>
    </dgm:pt>
    <dgm:pt modelId="{49EA39EE-4ECF-4BEE-9676-EA05859E8A73}" type="pres">
      <dgm:prSet presAssocID="{839CBA6C-D827-44DC-B2FF-ED6969D7000D}" presName="hierChild3" presStyleCnt="0"/>
      <dgm:spPr/>
      <dgm:t>
        <a:bodyPr/>
        <a:lstStyle/>
        <a:p>
          <a:endParaRPr lang="en-IE"/>
        </a:p>
      </dgm:t>
    </dgm:pt>
  </dgm:ptLst>
  <dgm:cxnLst>
    <dgm:cxn modelId="{EE73F160-7FEF-4B93-B19D-041FD39EEA0B}" type="presOf" srcId="{9D183C71-F37A-4B56-AEA6-198850A5A004}" destId="{F2599A14-E3AA-4266-BFE1-8AAA77F5EF7B}" srcOrd="0" destOrd="0" presId="urn:microsoft.com/office/officeart/2005/8/layout/orgChart1"/>
    <dgm:cxn modelId="{F664B2B1-B11C-4954-B8D0-3E22D582F0F4}" srcId="{B180E949-020A-46C6-A172-582B46B75A26}" destId="{74225047-9B07-44ED-A932-ED21DE735EFA}" srcOrd="3" destOrd="0" parTransId="{BA9185F6-C192-42E9-A280-D50910A097B5}" sibTransId="{F6F48A6D-ACA9-4229-A795-74B17627EB66}"/>
    <dgm:cxn modelId="{6876E6B9-1D4A-4894-A0AF-3FAB6F1392D6}" type="presOf" srcId="{D93527BC-0FA7-4DD9-B975-C39731152822}" destId="{3B1F503E-D4D4-4BF1-8EBF-301669B1D5D5}" srcOrd="0" destOrd="0" presId="urn:microsoft.com/office/officeart/2005/8/layout/orgChart1"/>
    <dgm:cxn modelId="{B38A9142-B98A-493A-B0F3-01D3592BCC1A}" type="presOf" srcId="{B180E949-020A-46C6-A172-582B46B75A26}" destId="{409C535C-8098-4B81-9109-B9507D60FE1B}" srcOrd="0" destOrd="0" presId="urn:microsoft.com/office/officeart/2005/8/layout/orgChart1"/>
    <dgm:cxn modelId="{D523C278-BAED-4F03-A099-006AB04CB077}" type="presOf" srcId="{B0AA61E2-8352-4254-A45F-E59E92C3D8B4}" destId="{6FC2052E-9F41-4BE8-94EA-55488EC106EF}" srcOrd="0" destOrd="0" presId="urn:microsoft.com/office/officeart/2005/8/layout/orgChart1"/>
    <dgm:cxn modelId="{62F65A0A-FE9C-4300-9807-48F848ED1C1F}" srcId="{839CBA6C-D827-44DC-B2FF-ED6969D7000D}" destId="{76DA6869-669A-4471-84BC-33B6025FB7E1}" srcOrd="0" destOrd="0" parTransId="{724C314A-9843-4281-AD20-7BA2132258D5}" sibTransId="{4078D14A-A52D-44AB-A9F6-C1F23A80C672}"/>
    <dgm:cxn modelId="{DF407DF0-15B7-4FC0-A3D2-40F7F2A12431}" type="presOf" srcId="{839CBA6C-D827-44DC-B2FF-ED6969D7000D}" destId="{08FC4D43-7CC7-46FE-B1EB-34332FA96B61}" srcOrd="1" destOrd="0" presId="urn:microsoft.com/office/officeart/2005/8/layout/orgChart1"/>
    <dgm:cxn modelId="{5BAC6747-17A5-4B9C-97B7-37336B8ACF73}" type="presOf" srcId="{6AE4B74A-4802-4FCE-ABB0-3383E070163D}" destId="{ACF0FDDC-3510-49B4-A1A0-E98736BE4CC1}" srcOrd="1" destOrd="0" presId="urn:microsoft.com/office/officeart/2005/8/layout/orgChart1"/>
    <dgm:cxn modelId="{22F836D0-5894-4E1F-8F56-A94D708DC4E7}" srcId="{B180E949-020A-46C6-A172-582B46B75A26}" destId="{B0AA61E2-8352-4254-A45F-E59E92C3D8B4}" srcOrd="2" destOrd="0" parTransId="{5329C56B-7320-4E8B-80FF-28C1208CAF33}" sibTransId="{9D30A044-4781-4536-B2EE-07EA248CAF40}"/>
    <dgm:cxn modelId="{A6BA1D37-D1B1-4A9F-8CC9-FD2B06D706CF}" type="presOf" srcId="{5329C56B-7320-4E8B-80FF-28C1208CAF33}" destId="{AEEEFB16-D265-43E8-84B0-D46EF67DCF77}" srcOrd="0" destOrd="0" presId="urn:microsoft.com/office/officeart/2005/8/layout/orgChart1"/>
    <dgm:cxn modelId="{A631EBE2-F0BB-47DA-95A5-8D6027868EA6}" type="presOf" srcId="{74225047-9B07-44ED-A932-ED21DE735EFA}" destId="{617D3487-FC1F-4967-A486-10F9EE3272B5}" srcOrd="1" destOrd="0" presId="urn:microsoft.com/office/officeart/2005/8/layout/orgChart1"/>
    <dgm:cxn modelId="{C629953F-29A3-42BC-8983-B1387B897332}" type="presOf" srcId="{5C5DFA77-B340-4E4D-9F2C-8B12311F750D}" destId="{234C24DC-4A68-4D74-9E63-4F747723F888}" srcOrd="0" destOrd="0" presId="urn:microsoft.com/office/officeart/2005/8/layout/orgChart1"/>
    <dgm:cxn modelId="{13584769-A531-4242-8255-91276B1E2FFC}" type="presOf" srcId="{74225047-9B07-44ED-A932-ED21DE735EFA}" destId="{E70EDA6D-98B9-4A0A-ACC6-E23148C5F981}" srcOrd="0" destOrd="0" presId="urn:microsoft.com/office/officeart/2005/8/layout/orgChart1"/>
    <dgm:cxn modelId="{EA2DE24B-5430-4C00-B6A5-FC75BDC84166}" type="presOf" srcId="{B0AA61E2-8352-4254-A45F-E59E92C3D8B4}" destId="{35252511-ACC0-4CE5-9190-B59D37685D98}" srcOrd="1" destOrd="0" presId="urn:microsoft.com/office/officeart/2005/8/layout/orgChart1"/>
    <dgm:cxn modelId="{D38D43D8-06D7-4FA2-884E-CF7CA321629B}" type="presOf" srcId="{724C314A-9843-4281-AD20-7BA2132258D5}" destId="{2D5546C3-A0A9-4718-8094-0F69BFF11FF9}" srcOrd="0" destOrd="0" presId="urn:microsoft.com/office/officeart/2005/8/layout/orgChart1"/>
    <dgm:cxn modelId="{C264879B-36A5-4380-9DC7-9A16A2B92300}" type="presOf" srcId="{CAA3D584-8E68-4F2E-8147-4851E14A3747}" destId="{7B9B7626-B415-46AE-9373-8D4E59798B8E}" srcOrd="0" destOrd="0" presId="urn:microsoft.com/office/officeart/2005/8/layout/orgChart1"/>
    <dgm:cxn modelId="{C7D5A633-12E2-42D8-A296-08331A1EAD0C}" type="presOf" srcId="{839CBA6C-D827-44DC-B2FF-ED6969D7000D}" destId="{7A471ED9-B71C-47A0-9DB8-0E542C19DCB5}" srcOrd="0" destOrd="0" presId="urn:microsoft.com/office/officeart/2005/8/layout/orgChart1"/>
    <dgm:cxn modelId="{D6201E7E-A3E0-4C5D-8B4E-4981B2F3C245}" type="presOf" srcId="{B180E949-020A-46C6-A172-582B46B75A26}" destId="{22781B6F-C2EF-4589-842D-12EBB078C4CB}" srcOrd="1" destOrd="0" presId="urn:microsoft.com/office/officeart/2005/8/layout/orgChart1"/>
    <dgm:cxn modelId="{F9B13E68-40BA-4CBF-88B9-5D5E80DFAE2A}" srcId="{B180E949-020A-46C6-A172-582B46B75A26}" destId="{6AE4B74A-4802-4FCE-ABB0-3383E070163D}" srcOrd="1" destOrd="0" parTransId="{5C5DFA77-B340-4E4D-9F2C-8B12311F750D}" sibTransId="{590D4436-9E11-46D7-936C-347A36BDA519}"/>
    <dgm:cxn modelId="{0D757A1D-1E22-40EF-8C21-FED56983F661}" srcId="{839CBA6C-D827-44DC-B2FF-ED6969D7000D}" destId="{B180E949-020A-46C6-A172-582B46B75A26}" srcOrd="1" destOrd="0" parTransId="{D93527BC-0FA7-4DD9-B975-C39731152822}" sibTransId="{A2914489-DF62-4AEE-9FC0-E4DC541772B7}"/>
    <dgm:cxn modelId="{7B3124AA-39F6-42DC-BF86-CAA27055AB31}" type="presOf" srcId="{9D183C71-F37A-4B56-AEA6-198850A5A004}" destId="{2DE84C0F-F56F-4E4F-890E-26602BFD65A7}" srcOrd="1" destOrd="0" presId="urn:microsoft.com/office/officeart/2005/8/layout/orgChart1"/>
    <dgm:cxn modelId="{304973CD-B0B5-4E0D-A2C7-3A73B12BC278}" type="presOf" srcId="{76DA6869-669A-4471-84BC-33B6025FB7E1}" destId="{C7FFC7F6-2B37-45CE-8071-28D4656DE10F}" srcOrd="1" destOrd="0" presId="urn:microsoft.com/office/officeart/2005/8/layout/orgChart1"/>
    <dgm:cxn modelId="{D7366ECF-8113-4586-B498-B32D9A14EC97}" type="presOf" srcId="{76DA6869-669A-4471-84BC-33B6025FB7E1}" destId="{1ACE5610-125B-4F8F-BB1D-86C0D3558F79}" srcOrd="0" destOrd="0" presId="urn:microsoft.com/office/officeart/2005/8/layout/orgChart1"/>
    <dgm:cxn modelId="{8B6A00F6-D678-4881-92D3-C11631169C03}" type="presOf" srcId="{BA9185F6-C192-42E9-A280-D50910A097B5}" destId="{29F8CB2D-0CA7-49F9-AAD5-29A5DD8898E8}" srcOrd="0" destOrd="0" presId="urn:microsoft.com/office/officeart/2005/8/layout/orgChart1"/>
    <dgm:cxn modelId="{4A609439-15F5-4FB7-8ADA-266D568835A9}" type="presOf" srcId="{6ED741E0-AC11-4A26-9654-632F04172A9D}" destId="{A78083C6-01FA-410A-954A-BA7E7D99921B}" srcOrd="0" destOrd="0" presId="urn:microsoft.com/office/officeart/2005/8/layout/orgChart1"/>
    <dgm:cxn modelId="{93234085-249C-417F-92F9-13A9340D5FE8}" srcId="{7D50906D-C7E2-4978-A068-FD69144A2463}" destId="{839CBA6C-D827-44DC-B2FF-ED6969D7000D}" srcOrd="0" destOrd="0" parTransId="{9C280FD7-168A-49D1-8A89-AE5ADAAEF244}" sibTransId="{43D4785E-F0B0-40FC-8946-D93F6F2880A1}"/>
    <dgm:cxn modelId="{117407F3-AB1C-416A-9366-AB93F8561954}" type="presOf" srcId="{783E5610-2888-4D4A-94E1-554AE9B2F584}" destId="{59069B5F-0D84-4526-A354-88A9D7C2DA85}" srcOrd="0" destOrd="0" presId="urn:microsoft.com/office/officeart/2005/8/layout/orgChart1"/>
    <dgm:cxn modelId="{322AB1A4-C0C9-40F2-8C64-8D1D77DD78AC}" type="presOf" srcId="{6AE4B74A-4802-4FCE-ABB0-3383E070163D}" destId="{15171FB1-BAB9-4C6C-9092-C4303EA5305A}" srcOrd="0" destOrd="0" presId="urn:microsoft.com/office/officeart/2005/8/layout/orgChart1"/>
    <dgm:cxn modelId="{9E7BA8A4-6B79-467D-A668-35C1983067AB}" srcId="{B180E949-020A-46C6-A172-582B46B75A26}" destId="{CAA3D584-8E68-4F2E-8147-4851E14A3747}" srcOrd="4" destOrd="0" parTransId="{6ED741E0-AC11-4A26-9654-632F04172A9D}" sibTransId="{2976B4EB-2909-4D50-82A1-42CC20EDA306}"/>
    <dgm:cxn modelId="{FC9C9930-44E5-4EF6-92BD-FB6DB8FC179C}" type="presOf" srcId="{7D50906D-C7E2-4978-A068-FD69144A2463}" destId="{3BACAD9E-E8F3-48DF-BCE8-CA1C40C1AD83}" srcOrd="0" destOrd="0" presId="urn:microsoft.com/office/officeart/2005/8/layout/orgChart1"/>
    <dgm:cxn modelId="{7DDECFB2-3089-4D55-94D4-6971020DABE7}" type="presOf" srcId="{CAA3D584-8E68-4F2E-8147-4851E14A3747}" destId="{369B8DCC-89AE-4981-8F88-9B93567F1416}" srcOrd="1" destOrd="0" presId="urn:microsoft.com/office/officeart/2005/8/layout/orgChart1"/>
    <dgm:cxn modelId="{96FDFAD3-427A-42D6-87C3-598AE752CD9C}" srcId="{B180E949-020A-46C6-A172-582B46B75A26}" destId="{9D183C71-F37A-4B56-AEA6-198850A5A004}" srcOrd="0" destOrd="0" parTransId="{783E5610-2888-4D4A-94E1-554AE9B2F584}" sibTransId="{D12E32B2-B72A-420D-921F-26BDEDD8465E}"/>
    <dgm:cxn modelId="{1A05D4D3-8CB7-41B9-8C0B-337593FD9008}" type="presParOf" srcId="{3BACAD9E-E8F3-48DF-BCE8-CA1C40C1AD83}" destId="{EA2B74F7-8370-409A-9EF2-C3DD6CD9F15F}" srcOrd="0" destOrd="0" presId="urn:microsoft.com/office/officeart/2005/8/layout/orgChart1"/>
    <dgm:cxn modelId="{79C22CC3-9977-414E-A572-D4065C2A8F71}" type="presParOf" srcId="{EA2B74F7-8370-409A-9EF2-C3DD6CD9F15F}" destId="{3B964E6A-6983-4443-8ABB-509A1D066D4A}" srcOrd="0" destOrd="0" presId="urn:microsoft.com/office/officeart/2005/8/layout/orgChart1"/>
    <dgm:cxn modelId="{84CC2BD0-F691-48A1-AE36-378E8B7FF90D}" type="presParOf" srcId="{3B964E6A-6983-4443-8ABB-509A1D066D4A}" destId="{7A471ED9-B71C-47A0-9DB8-0E542C19DCB5}" srcOrd="0" destOrd="0" presId="urn:microsoft.com/office/officeart/2005/8/layout/orgChart1"/>
    <dgm:cxn modelId="{759C2A64-EBC4-46CE-878A-CA11A6EF6338}" type="presParOf" srcId="{3B964E6A-6983-4443-8ABB-509A1D066D4A}" destId="{08FC4D43-7CC7-46FE-B1EB-34332FA96B61}" srcOrd="1" destOrd="0" presId="urn:microsoft.com/office/officeart/2005/8/layout/orgChart1"/>
    <dgm:cxn modelId="{74575E17-BB07-4508-8C74-B0623E3D2191}" type="presParOf" srcId="{EA2B74F7-8370-409A-9EF2-C3DD6CD9F15F}" destId="{D9E79D8F-5557-402E-868E-5ACEB06C6C42}" srcOrd="1" destOrd="0" presId="urn:microsoft.com/office/officeart/2005/8/layout/orgChart1"/>
    <dgm:cxn modelId="{B02FE97D-F70D-46C3-B63E-DACED6243957}" type="presParOf" srcId="{D9E79D8F-5557-402E-868E-5ACEB06C6C42}" destId="{2D5546C3-A0A9-4718-8094-0F69BFF11FF9}" srcOrd="0" destOrd="0" presId="urn:microsoft.com/office/officeart/2005/8/layout/orgChart1"/>
    <dgm:cxn modelId="{05C1A778-3C35-44E9-8204-060616341AA9}" type="presParOf" srcId="{D9E79D8F-5557-402E-868E-5ACEB06C6C42}" destId="{A8D8B5C8-27DD-4015-B849-D6D2D2845A57}" srcOrd="1" destOrd="0" presId="urn:microsoft.com/office/officeart/2005/8/layout/orgChart1"/>
    <dgm:cxn modelId="{9BBC2B50-EEA7-43E7-8CD4-ADB8983B7C2A}" type="presParOf" srcId="{A8D8B5C8-27DD-4015-B849-D6D2D2845A57}" destId="{76BFA212-0C46-417F-BA5C-902F24A2BEDB}" srcOrd="0" destOrd="0" presId="urn:microsoft.com/office/officeart/2005/8/layout/orgChart1"/>
    <dgm:cxn modelId="{2225376C-F5C8-4AD9-B0F2-020914B1BF85}" type="presParOf" srcId="{76BFA212-0C46-417F-BA5C-902F24A2BEDB}" destId="{1ACE5610-125B-4F8F-BB1D-86C0D3558F79}" srcOrd="0" destOrd="0" presId="urn:microsoft.com/office/officeart/2005/8/layout/orgChart1"/>
    <dgm:cxn modelId="{D6F55372-F245-4265-A996-6D33F91B76B2}" type="presParOf" srcId="{76BFA212-0C46-417F-BA5C-902F24A2BEDB}" destId="{C7FFC7F6-2B37-45CE-8071-28D4656DE10F}" srcOrd="1" destOrd="0" presId="urn:microsoft.com/office/officeart/2005/8/layout/orgChart1"/>
    <dgm:cxn modelId="{7CF93E1D-E508-4C28-A3B6-CD67A167882B}" type="presParOf" srcId="{A8D8B5C8-27DD-4015-B849-D6D2D2845A57}" destId="{36C43EF4-28FA-4E87-A43E-4FD05DCE66B2}" srcOrd="1" destOrd="0" presId="urn:microsoft.com/office/officeart/2005/8/layout/orgChart1"/>
    <dgm:cxn modelId="{30485F38-DFB1-4E28-847B-D862E9E1F957}" type="presParOf" srcId="{A8D8B5C8-27DD-4015-B849-D6D2D2845A57}" destId="{C55DDD79-572B-406D-92C2-EDC4CD0DD572}" srcOrd="2" destOrd="0" presId="urn:microsoft.com/office/officeart/2005/8/layout/orgChart1"/>
    <dgm:cxn modelId="{9E5ED93F-141F-4B80-83D1-689C11F8F63F}" type="presParOf" srcId="{D9E79D8F-5557-402E-868E-5ACEB06C6C42}" destId="{3B1F503E-D4D4-4BF1-8EBF-301669B1D5D5}" srcOrd="2" destOrd="0" presId="urn:microsoft.com/office/officeart/2005/8/layout/orgChart1"/>
    <dgm:cxn modelId="{186E86F4-0134-43A5-9174-9742A325F6D0}" type="presParOf" srcId="{D9E79D8F-5557-402E-868E-5ACEB06C6C42}" destId="{22E87B82-C0A1-49D5-AD79-F3605E440EDA}" srcOrd="3" destOrd="0" presId="urn:microsoft.com/office/officeart/2005/8/layout/orgChart1"/>
    <dgm:cxn modelId="{54E2B44D-8D96-4E82-8CD9-A7E246E0EC19}" type="presParOf" srcId="{22E87B82-C0A1-49D5-AD79-F3605E440EDA}" destId="{7BD6A7A0-1DF6-4548-8F91-B6D5AD2FA0A3}" srcOrd="0" destOrd="0" presId="urn:microsoft.com/office/officeart/2005/8/layout/orgChart1"/>
    <dgm:cxn modelId="{99F050F0-5B30-4916-8823-39EBA8263966}" type="presParOf" srcId="{7BD6A7A0-1DF6-4548-8F91-B6D5AD2FA0A3}" destId="{409C535C-8098-4B81-9109-B9507D60FE1B}" srcOrd="0" destOrd="0" presId="urn:microsoft.com/office/officeart/2005/8/layout/orgChart1"/>
    <dgm:cxn modelId="{B8C15975-C11B-495C-A0F2-1766ADA356CB}" type="presParOf" srcId="{7BD6A7A0-1DF6-4548-8F91-B6D5AD2FA0A3}" destId="{22781B6F-C2EF-4589-842D-12EBB078C4CB}" srcOrd="1" destOrd="0" presId="urn:microsoft.com/office/officeart/2005/8/layout/orgChart1"/>
    <dgm:cxn modelId="{DAA94518-CA60-4EB1-BED8-400F65AA2C61}" type="presParOf" srcId="{22E87B82-C0A1-49D5-AD79-F3605E440EDA}" destId="{E9FD9060-F64C-445B-A9DD-B183D8CF396C}" srcOrd="1" destOrd="0" presId="urn:microsoft.com/office/officeart/2005/8/layout/orgChart1"/>
    <dgm:cxn modelId="{34FB9475-0793-40D9-B184-00942B073B10}" type="presParOf" srcId="{E9FD9060-F64C-445B-A9DD-B183D8CF396C}" destId="{59069B5F-0D84-4526-A354-88A9D7C2DA85}" srcOrd="0" destOrd="0" presId="urn:microsoft.com/office/officeart/2005/8/layout/orgChart1"/>
    <dgm:cxn modelId="{907A7B1C-A2C8-408D-B673-997FD4A19837}" type="presParOf" srcId="{E9FD9060-F64C-445B-A9DD-B183D8CF396C}" destId="{E50555AC-9855-484B-BC49-AB18F7927B40}" srcOrd="1" destOrd="0" presId="urn:microsoft.com/office/officeart/2005/8/layout/orgChart1"/>
    <dgm:cxn modelId="{DF79A829-0342-492D-88FE-E487E4A7828E}" type="presParOf" srcId="{E50555AC-9855-484B-BC49-AB18F7927B40}" destId="{46EA5EF8-4BDE-4725-A4DC-0FEBA3442A6F}" srcOrd="0" destOrd="0" presId="urn:microsoft.com/office/officeart/2005/8/layout/orgChart1"/>
    <dgm:cxn modelId="{A4619EAB-FF32-4F7B-AB86-5C2005D31AB7}" type="presParOf" srcId="{46EA5EF8-4BDE-4725-A4DC-0FEBA3442A6F}" destId="{F2599A14-E3AA-4266-BFE1-8AAA77F5EF7B}" srcOrd="0" destOrd="0" presId="urn:microsoft.com/office/officeart/2005/8/layout/orgChart1"/>
    <dgm:cxn modelId="{9F38BDA5-4AEA-43C1-8DA8-F2FCD29DF5A3}" type="presParOf" srcId="{46EA5EF8-4BDE-4725-A4DC-0FEBA3442A6F}" destId="{2DE84C0F-F56F-4E4F-890E-26602BFD65A7}" srcOrd="1" destOrd="0" presId="urn:microsoft.com/office/officeart/2005/8/layout/orgChart1"/>
    <dgm:cxn modelId="{D1F4E870-48DD-4596-9E43-C77A3BF8A596}" type="presParOf" srcId="{E50555AC-9855-484B-BC49-AB18F7927B40}" destId="{3F2FFC73-1BBE-49F9-9444-0C76845AAB74}" srcOrd="1" destOrd="0" presId="urn:microsoft.com/office/officeart/2005/8/layout/orgChart1"/>
    <dgm:cxn modelId="{1EA0D278-7142-47D9-BAED-AAB16D6C5CB3}" type="presParOf" srcId="{E50555AC-9855-484B-BC49-AB18F7927B40}" destId="{09369726-8D95-4A9D-9CD4-DDB57869081C}" srcOrd="2" destOrd="0" presId="urn:microsoft.com/office/officeart/2005/8/layout/orgChart1"/>
    <dgm:cxn modelId="{5FB7E3F6-B166-4255-91E5-C9671756525D}" type="presParOf" srcId="{E9FD9060-F64C-445B-A9DD-B183D8CF396C}" destId="{234C24DC-4A68-4D74-9E63-4F747723F888}" srcOrd="2" destOrd="0" presId="urn:microsoft.com/office/officeart/2005/8/layout/orgChart1"/>
    <dgm:cxn modelId="{8C560259-0CA5-45CB-8F08-C8958DCEBC0B}" type="presParOf" srcId="{E9FD9060-F64C-445B-A9DD-B183D8CF396C}" destId="{EABFC374-E9D0-4CBD-A92A-3E6DF3B710B8}" srcOrd="3" destOrd="0" presId="urn:microsoft.com/office/officeart/2005/8/layout/orgChart1"/>
    <dgm:cxn modelId="{98903D62-60A5-4C5C-ADF1-7FC530FA4D46}" type="presParOf" srcId="{EABFC374-E9D0-4CBD-A92A-3E6DF3B710B8}" destId="{05546886-040B-4A1C-BB82-05FC415C5495}" srcOrd="0" destOrd="0" presId="urn:microsoft.com/office/officeart/2005/8/layout/orgChart1"/>
    <dgm:cxn modelId="{6323C5ED-5988-4B5D-8070-49197165711A}" type="presParOf" srcId="{05546886-040B-4A1C-BB82-05FC415C5495}" destId="{15171FB1-BAB9-4C6C-9092-C4303EA5305A}" srcOrd="0" destOrd="0" presId="urn:microsoft.com/office/officeart/2005/8/layout/orgChart1"/>
    <dgm:cxn modelId="{1F0B26A2-287E-42EE-A9EF-2DEF9A206B68}" type="presParOf" srcId="{05546886-040B-4A1C-BB82-05FC415C5495}" destId="{ACF0FDDC-3510-49B4-A1A0-E98736BE4CC1}" srcOrd="1" destOrd="0" presId="urn:microsoft.com/office/officeart/2005/8/layout/orgChart1"/>
    <dgm:cxn modelId="{4B551FC6-C06A-4462-B7A1-144AFBFF2187}" type="presParOf" srcId="{EABFC374-E9D0-4CBD-A92A-3E6DF3B710B8}" destId="{64E1526E-EAC3-4A59-AE02-799C9AE62D03}" srcOrd="1" destOrd="0" presId="urn:microsoft.com/office/officeart/2005/8/layout/orgChart1"/>
    <dgm:cxn modelId="{5A0A53F7-689B-4D3E-8A44-FFA801A250DE}" type="presParOf" srcId="{EABFC374-E9D0-4CBD-A92A-3E6DF3B710B8}" destId="{DC37F4D5-3A1D-4B54-9C74-DC52CA84EFD3}" srcOrd="2" destOrd="0" presId="urn:microsoft.com/office/officeart/2005/8/layout/orgChart1"/>
    <dgm:cxn modelId="{4088E566-DA40-491A-A0D8-4991DA919C0B}" type="presParOf" srcId="{E9FD9060-F64C-445B-A9DD-B183D8CF396C}" destId="{AEEEFB16-D265-43E8-84B0-D46EF67DCF77}" srcOrd="4" destOrd="0" presId="urn:microsoft.com/office/officeart/2005/8/layout/orgChart1"/>
    <dgm:cxn modelId="{0F27B382-B629-410C-8110-908324C1300F}" type="presParOf" srcId="{E9FD9060-F64C-445B-A9DD-B183D8CF396C}" destId="{1E25B619-3516-4567-9E51-A1F0B673FC90}" srcOrd="5" destOrd="0" presId="urn:microsoft.com/office/officeart/2005/8/layout/orgChart1"/>
    <dgm:cxn modelId="{1F0E1801-9E58-45EB-A4B8-52D9FEADF2AE}" type="presParOf" srcId="{1E25B619-3516-4567-9E51-A1F0B673FC90}" destId="{98CA992D-541A-4504-89DA-7B3D07C4A259}" srcOrd="0" destOrd="0" presId="urn:microsoft.com/office/officeart/2005/8/layout/orgChart1"/>
    <dgm:cxn modelId="{240F428A-202C-47B8-BF88-BF39C45C1A3D}" type="presParOf" srcId="{98CA992D-541A-4504-89DA-7B3D07C4A259}" destId="{6FC2052E-9F41-4BE8-94EA-55488EC106EF}" srcOrd="0" destOrd="0" presId="urn:microsoft.com/office/officeart/2005/8/layout/orgChart1"/>
    <dgm:cxn modelId="{B37B6B6A-26DD-4464-BB96-FBA03B37C45D}" type="presParOf" srcId="{98CA992D-541A-4504-89DA-7B3D07C4A259}" destId="{35252511-ACC0-4CE5-9190-B59D37685D98}" srcOrd="1" destOrd="0" presId="urn:microsoft.com/office/officeart/2005/8/layout/orgChart1"/>
    <dgm:cxn modelId="{420D8DF8-BFA2-41D7-88FC-BEA0B63F1112}" type="presParOf" srcId="{1E25B619-3516-4567-9E51-A1F0B673FC90}" destId="{239A57AA-402D-437A-B5E4-0635C9EB579A}" srcOrd="1" destOrd="0" presId="urn:microsoft.com/office/officeart/2005/8/layout/orgChart1"/>
    <dgm:cxn modelId="{1162A516-4AB6-43CD-B458-63C4E3E3BFA8}" type="presParOf" srcId="{1E25B619-3516-4567-9E51-A1F0B673FC90}" destId="{D17B881E-7804-4ADF-9E76-FF893EE6FB4A}" srcOrd="2" destOrd="0" presId="urn:microsoft.com/office/officeart/2005/8/layout/orgChart1"/>
    <dgm:cxn modelId="{1E27967C-7535-4245-8B10-5B6B101DA290}" type="presParOf" srcId="{E9FD9060-F64C-445B-A9DD-B183D8CF396C}" destId="{29F8CB2D-0CA7-49F9-AAD5-29A5DD8898E8}" srcOrd="6" destOrd="0" presId="urn:microsoft.com/office/officeart/2005/8/layout/orgChart1"/>
    <dgm:cxn modelId="{5B67BF18-3E19-400E-9907-38EEE7B5DEEC}" type="presParOf" srcId="{E9FD9060-F64C-445B-A9DD-B183D8CF396C}" destId="{7E02643D-BF21-4CAF-AB52-B2027DFA7D93}" srcOrd="7" destOrd="0" presId="urn:microsoft.com/office/officeart/2005/8/layout/orgChart1"/>
    <dgm:cxn modelId="{76CEB9E3-4588-4FE0-A5D6-8AD726EC58BA}" type="presParOf" srcId="{7E02643D-BF21-4CAF-AB52-B2027DFA7D93}" destId="{51542373-E719-4A0C-A375-79E9502D2A02}" srcOrd="0" destOrd="0" presId="urn:microsoft.com/office/officeart/2005/8/layout/orgChart1"/>
    <dgm:cxn modelId="{1C424813-CAA9-4F24-92AB-162CED9E8F3F}" type="presParOf" srcId="{51542373-E719-4A0C-A375-79E9502D2A02}" destId="{E70EDA6D-98B9-4A0A-ACC6-E23148C5F981}" srcOrd="0" destOrd="0" presId="urn:microsoft.com/office/officeart/2005/8/layout/orgChart1"/>
    <dgm:cxn modelId="{F064CC52-40EE-4B51-B362-5FBA07C21F58}" type="presParOf" srcId="{51542373-E719-4A0C-A375-79E9502D2A02}" destId="{617D3487-FC1F-4967-A486-10F9EE3272B5}" srcOrd="1" destOrd="0" presId="urn:microsoft.com/office/officeart/2005/8/layout/orgChart1"/>
    <dgm:cxn modelId="{D20910D6-1CDE-45DC-817C-E64D018ECBE2}" type="presParOf" srcId="{7E02643D-BF21-4CAF-AB52-B2027DFA7D93}" destId="{6677EBDC-7572-449F-A855-DA08C49656DA}" srcOrd="1" destOrd="0" presId="urn:microsoft.com/office/officeart/2005/8/layout/orgChart1"/>
    <dgm:cxn modelId="{CF9191BC-26BA-42A0-8DC8-318A68BE531B}" type="presParOf" srcId="{7E02643D-BF21-4CAF-AB52-B2027DFA7D93}" destId="{7FD9CAD1-067D-441B-836E-F56553C86BA1}" srcOrd="2" destOrd="0" presId="urn:microsoft.com/office/officeart/2005/8/layout/orgChart1"/>
    <dgm:cxn modelId="{85C52CD9-B468-4EBA-842E-94B4632D615E}" type="presParOf" srcId="{E9FD9060-F64C-445B-A9DD-B183D8CF396C}" destId="{A78083C6-01FA-410A-954A-BA7E7D99921B}" srcOrd="8" destOrd="0" presId="urn:microsoft.com/office/officeart/2005/8/layout/orgChart1"/>
    <dgm:cxn modelId="{1F3A06CA-67B1-4989-AE6A-8E7369874D01}" type="presParOf" srcId="{E9FD9060-F64C-445B-A9DD-B183D8CF396C}" destId="{647F4055-0482-4F58-AF00-45406D34D8E8}" srcOrd="9" destOrd="0" presId="urn:microsoft.com/office/officeart/2005/8/layout/orgChart1"/>
    <dgm:cxn modelId="{80F60422-0C60-421E-BCB5-8EAB44B1F04D}" type="presParOf" srcId="{647F4055-0482-4F58-AF00-45406D34D8E8}" destId="{3BED9B71-694D-4D58-B884-74F0C29FC685}" srcOrd="0" destOrd="0" presId="urn:microsoft.com/office/officeart/2005/8/layout/orgChart1"/>
    <dgm:cxn modelId="{03CEE23B-C8AD-4C13-9460-2004F8B2FCA7}" type="presParOf" srcId="{3BED9B71-694D-4D58-B884-74F0C29FC685}" destId="{7B9B7626-B415-46AE-9373-8D4E59798B8E}" srcOrd="0" destOrd="0" presId="urn:microsoft.com/office/officeart/2005/8/layout/orgChart1"/>
    <dgm:cxn modelId="{8D901E19-3AED-4823-A8F6-7B092FB70338}" type="presParOf" srcId="{3BED9B71-694D-4D58-B884-74F0C29FC685}" destId="{369B8DCC-89AE-4981-8F88-9B93567F1416}" srcOrd="1" destOrd="0" presId="urn:microsoft.com/office/officeart/2005/8/layout/orgChart1"/>
    <dgm:cxn modelId="{5A4697C5-5A30-4024-811A-B12EE5992E6B}" type="presParOf" srcId="{647F4055-0482-4F58-AF00-45406D34D8E8}" destId="{384BF9F8-CFCC-4317-8CCD-9EFACDE3F277}" srcOrd="1" destOrd="0" presId="urn:microsoft.com/office/officeart/2005/8/layout/orgChart1"/>
    <dgm:cxn modelId="{8FA9FF4F-3B26-4A2E-8B14-205FE597448A}" type="presParOf" srcId="{647F4055-0482-4F58-AF00-45406D34D8E8}" destId="{3F9B0D17-DB86-414F-9C58-D1E961DABEEE}" srcOrd="2" destOrd="0" presId="urn:microsoft.com/office/officeart/2005/8/layout/orgChart1"/>
    <dgm:cxn modelId="{95012F57-2BC1-4717-9C51-609332D62FF1}" type="presParOf" srcId="{22E87B82-C0A1-49D5-AD79-F3605E440EDA}" destId="{A859CC73-28E0-4F03-AB67-023A4F9005B7}" srcOrd="2" destOrd="0" presId="urn:microsoft.com/office/officeart/2005/8/layout/orgChart1"/>
    <dgm:cxn modelId="{8D3FF06D-BC93-4E88-88E2-0584FC518BE3}" type="presParOf" srcId="{EA2B74F7-8370-409A-9EF2-C3DD6CD9F15F}" destId="{49EA39EE-4ECF-4BEE-9676-EA05859E8A7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D50906D-C7E2-4978-A068-FD69144A2463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IE"/>
        </a:p>
      </dgm:t>
    </dgm:pt>
    <dgm:pt modelId="{839CBA6C-D827-44DC-B2FF-ED6969D7000D}">
      <dgm:prSet phldrT="[Text]" custT="1"/>
      <dgm:spPr>
        <a:xfrm>
          <a:off x="3772371" y="1224"/>
          <a:ext cx="1066045" cy="533022"/>
        </a:xfrm>
      </dgm:spPr>
      <dgm:t>
        <a:bodyPr/>
        <a:lstStyle/>
        <a:p>
          <a:r>
            <a:rPr lang="en-IE" sz="2100" b="1" dirty="0" smtClean="0">
              <a:latin typeface="Calibri" panose="020F0502020204030204"/>
              <a:ea typeface="+mn-ea"/>
              <a:cs typeface="+mn-cs"/>
            </a:rPr>
            <a:t>Pre event</a:t>
          </a:r>
          <a:endParaRPr lang="en-IE" sz="2100" b="1" dirty="0">
            <a:latin typeface="Calibri" panose="020F0502020204030204"/>
            <a:ea typeface="+mn-ea"/>
            <a:cs typeface="+mn-cs"/>
          </a:endParaRPr>
        </a:p>
      </dgm:t>
    </dgm:pt>
    <dgm:pt modelId="{9C280FD7-168A-49D1-8A89-AE5ADAAEF244}" type="parTrans" cxnId="{93234085-249C-417F-92F9-13A9340D5FE8}">
      <dgm:prSet/>
      <dgm:spPr/>
      <dgm:t>
        <a:bodyPr/>
        <a:lstStyle/>
        <a:p>
          <a:endParaRPr lang="en-IE"/>
        </a:p>
      </dgm:t>
    </dgm:pt>
    <dgm:pt modelId="{43D4785E-F0B0-40FC-8946-D93F6F2880A1}" type="sibTrans" cxnId="{93234085-249C-417F-92F9-13A9340D5FE8}">
      <dgm:prSet/>
      <dgm:spPr/>
      <dgm:t>
        <a:bodyPr/>
        <a:lstStyle/>
        <a:p>
          <a:endParaRPr lang="en-IE"/>
        </a:p>
      </dgm:t>
    </dgm:pt>
    <dgm:pt modelId="{76DA6869-669A-4471-84BC-33B6025FB7E1}">
      <dgm:prSet phldrT="[Text]" custT="1"/>
      <dgm:spPr>
        <a:xfrm>
          <a:off x="3127414" y="758116"/>
          <a:ext cx="1066045" cy="533022"/>
        </a:xfrm>
      </dgm:spPr>
      <dgm:t>
        <a:bodyPr/>
        <a:lstStyle/>
        <a:p>
          <a:r>
            <a:rPr lang="en-IE" sz="2100" dirty="0" smtClean="0">
              <a:latin typeface="Calibri" panose="020F0502020204030204"/>
              <a:ea typeface="+mn-ea"/>
              <a:cs typeface="+mn-cs"/>
            </a:rPr>
            <a:t>Prior controls</a:t>
          </a:r>
          <a:endParaRPr lang="en-IE" sz="2100" dirty="0">
            <a:latin typeface="Calibri" panose="020F0502020204030204"/>
            <a:ea typeface="+mn-ea"/>
            <a:cs typeface="+mn-cs"/>
          </a:endParaRPr>
        </a:p>
      </dgm:t>
    </dgm:pt>
    <dgm:pt modelId="{724C314A-9843-4281-AD20-7BA2132258D5}" type="parTrans" cxnId="{62F65A0A-FE9C-4300-9807-48F848ED1C1F}">
      <dgm:prSet/>
      <dgm:spPr>
        <a:xfrm>
          <a:off x="3660436" y="534247"/>
          <a:ext cx="644957" cy="223869"/>
        </a:xfrm>
      </dgm:spPr>
      <dgm:t>
        <a:bodyPr/>
        <a:lstStyle/>
        <a:p>
          <a:endParaRPr lang="en-IE"/>
        </a:p>
      </dgm:t>
    </dgm:pt>
    <dgm:pt modelId="{4078D14A-A52D-44AB-A9F6-C1F23A80C672}" type="sibTrans" cxnId="{62F65A0A-FE9C-4300-9807-48F848ED1C1F}">
      <dgm:prSet/>
      <dgm:spPr/>
      <dgm:t>
        <a:bodyPr/>
        <a:lstStyle/>
        <a:p>
          <a:endParaRPr lang="en-IE"/>
        </a:p>
      </dgm:t>
    </dgm:pt>
    <dgm:pt modelId="{B180E949-020A-46C6-A172-582B46B75A26}">
      <dgm:prSet phldrT="[Text]" custT="1"/>
      <dgm:spPr>
        <a:xfrm>
          <a:off x="4417329" y="758116"/>
          <a:ext cx="1066045" cy="533022"/>
        </a:xfrm>
      </dgm:spPr>
      <dgm:t>
        <a:bodyPr/>
        <a:lstStyle/>
        <a:p>
          <a:r>
            <a:rPr lang="en-IE" sz="2100" b="1" dirty="0" smtClean="0">
              <a:latin typeface="Calibri" panose="020F0502020204030204"/>
              <a:ea typeface="+mn-ea"/>
              <a:cs typeface="+mn-cs"/>
            </a:rPr>
            <a:t>Deficits in care</a:t>
          </a:r>
          <a:endParaRPr lang="en-IE" sz="2100" b="1" dirty="0">
            <a:latin typeface="Calibri" panose="020F0502020204030204"/>
            <a:ea typeface="+mn-ea"/>
            <a:cs typeface="+mn-cs"/>
          </a:endParaRPr>
        </a:p>
      </dgm:t>
    </dgm:pt>
    <dgm:pt modelId="{D93527BC-0FA7-4DD9-B975-C39731152822}" type="parTrans" cxnId="{0D757A1D-1E22-40EF-8C21-FED56983F661}">
      <dgm:prSet/>
      <dgm:spPr>
        <a:xfrm>
          <a:off x="4305394" y="534247"/>
          <a:ext cx="644957" cy="223869"/>
        </a:xfrm>
      </dgm:spPr>
      <dgm:t>
        <a:bodyPr/>
        <a:lstStyle/>
        <a:p>
          <a:endParaRPr lang="en-IE"/>
        </a:p>
      </dgm:t>
    </dgm:pt>
    <dgm:pt modelId="{A2914489-DF62-4AEE-9FC0-E4DC541772B7}" type="sibTrans" cxnId="{0D757A1D-1E22-40EF-8C21-FED56983F661}">
      <dgm:prSet/>
      <dgm:spPr/>
      <dgm:t>
        <a:bodyPr/>
        <a:lstStyle/>
        <a:p>
          <a:endParaRPr lang="en-IE"/>
        </a:p>
      </dgm:t>
    </dgm:pt>
    <dgm:pt modelId="{9D183C71-F37A-4B56-AEA6-198850A5A004}">
      <dgm:prSet phldrT="[Text]"/>
      <dgm:spPr>
        <a:xfrm>
          <a:off x="4683840" y="1515008"/>
          <a:ext cx="1066045" cy="533022"/>
        </a:xfrm>
      </dgm:spPr>
      <dgm:t>
        <a:bodyPr/>
        <a:lstStyle/>
        <a:p>
          <a:r>
            <a:rPr lang="en-US" b="1" i="1" dirty="0" smtClean="0">
              <a:latin typeface="Calibri" panose="020F0502020204030204"/>
              <a:ea typeface="+mn-ea"/>
              <a:cs typeface="+mn-cs"/>
            </a:rPr>
            <a:t>“resident requires 2;1 staffing and this is not always being provided”</a:t>
          </a:r>
          <a:endParaRPr lang="en-IE" b="1" i="1" dirty="0" smtClean="0">
            <a:latin typeface="Calibri" panose="020F0502020204030204"/>
            <a:ea typeface="+mn-ea"/>
            <a:cs typeface="+mn-cs"/>
          </a:endParaRPr>
        </a:p>
      </dgm:t>
    </dgm:pt>
    <dgm:pt modelId="{783E5610-2888-4D4A-94E1-554AE9B2F584}" type="parTrans" cxnId="{96FDFAD3-427A-42D6-87C3-598AE752CD9C}">
      <dgm:prSet/>
      <dgm:spPr>
        <a:xfrm>
          <a:off x="4523933" y="1291139"/>
          <a:ext cx="159906" cy="490380"/>
        </a:xfrm>
      </dgm:spPr>
      <dgm:t>
        <a:bodyPr/>
        <a:lstStyle/>
        <a:p>
          <a:endParaRPr lang="en-IE"/>
        </a:p>
      </dgm:t>
    </dgm:pt>
    <dgm:pt modelId="{D12E32B2-B72A-420D-921F-26BDEDD8465E}" type="sibTrans" cxnId="{96FDFAD3-427A-42D6-87C3-598AE752CD9C}">
      <dgm:prSet/>
      <dgm:spPr/>
      <dgm:t>
        <a:bodyPr/>
        <a:lstStyle/>
        <a:p>
          <a:endParaRPr lang="en-IE"/>
        </a:p>
      </dgm:t>
    </dgm:pt>
    <dgm:pt modelId="{6AE4B74A-4802-4FCE-ABB0-3383E070163D}">
      <dgm:prSet phldrT="[Text]" custT="1"/>
      <dgm:spPr>
        <a:xfrm>
          <a:off x="4683840" y="2271901"/>
          <a:ext cx="1066045" cy="533022"/>
        </a:xfrm>
      </dgm:spPr>
      <dgm:t>
        <a:bodyPr/>
        <a:lstStyle/>
        <a:p>
          <a:r>
            <a:rPr lang="en-US" sz="1500" b="1" i="1" dirty="0" smtClean="0">
              <a:latin typeface="Calibri" panose="020F0502020204030204"/>
              <a:ea typeface="+mn-ea"/>
              <a:cs typeface="+mn-cs"/>
            </a:rPr>
            <a:t>“Residents PEG feed wasn't initiated as per protocol”</a:t>
          </a:r>
          <a:endParaRPr lang="en-IE" sz="1500" b="1" i="1" dirty="0" smtClean="0">
            <a:latin typeface="Calibri" panose="020F0502020204030204"/>
            <a:ea typeface="+mn-ea"/>
            <a:cs typeface="+mn-cs"/>
          </a:endParaRPr>
        </a:p>
      </dgm:t>
    </dgm:pt>
    <dgm:pt modelId="{5C5DFA77-B340-4E4D-9F2C-8B12311F750D}" type="parTrans" cxnId="{F9B13E68-40BA-4CBF-88B9-5D5E80DFAE2A}">
      <dgm:prSet/>
      <dgm:spPr>
        <a:xfrm>
          <a:off x="4523933" y="1291139"/>
          <a:ext cx="159906" cy="1247273"/>
        </a:xfrm>
      </dgm:spPr>
      <dgm:t>
        <a:bodyPr/>
        <a:lstStyle/>
        <a:p>
          <a:endParaRPr lang="en-IE"/>
        </a:p>
      </dgm:t>
    </dgm:pt>
    <dgm:pt modelId="{590D4436-9E11-46D7-936C-347A36BDA519}" type="sibTrans" cxnId="{F9B13E68-40BA-4CBF-88B9-5D5E80DFAE2A}">
      <dgm:prSet/>
      <dgm:spPr/>
      <dgm:t>
        <a:bodyPr/>
        <a:lstStyle/>
        <a:p>
          <a:endParaRPr lang="en-IE"/>
        </a:p>
      </dgm:t>
    </dgm:pt>
    <dgm:pt modelId="{B0AA61E2-8352-4254-A45F-E59E92C3D8B4}">
      <dgm:prSet phldrT="[Text]" custT="1"/>
      <dgm:spPr>
        <a:xfrm>
          <a:off x="4683840" y="3028793"/>
          <a:ext cx="1066045" cy="533022"/>
        </a:xfrm>
      </dgm:spPr>
      <dgm:t>
        <a:bodyPr/>
        <a:lstStyle/>
        <a:p>
          <a:r>
            <a:rPr lang="en-US" sz="1500" b="1" i="1" dirty="0" smtClean="0">
              <a:solidFill>
                <a:srgbClr val="003F5C"/>
              </a:solidFill>
              <a:latin typeface="Calibri" panose="020F0502020204030204"/>
              <a:ea typeface="+mn-ea"/>
              <a:cs typeface="+mn-cs"/>
            </a:rPr>
            <a:t>“Admitted from home with sacral pressure area”</a:t>
          </a:r>
          <a:endParaRPr lang="en-IE" sz="1500" b="1" i="1" dirty="0" smtClean="0">
            <a:solidFill>
              <a:srgbClr val="003F5C"/>
            </a:solidFill>
            <a:latin typeface="Calibri" panose="020F0502020204030204"/>
            <a:ea typeface="+mn-ea"/>
            <a:cs typeface="+mn-cs"/>
          </a:endParaRPr>
        </a:p>
      </dgm:t>
    </dgm:pt>
    <dgm:pt modelId="{5329C56B-7320-4E8B-80FF-28C1208CAF33}" type="parTrans" cxnId="{22F836D0-5894-4E1F-8F56-A94D708DC4E7}">
      <dgm:prSet/>
      <dgm:spPr>
        <a:xfrm>
          <a:off x="4523933" y="1291139"/>
          <a:ext cx="159906" cy="2004165"/>
        </a:xfrm>
      </dgm:spPr>
      <dgm:t>
        <a:bodyPr/>
        <a:lstStyle/>
        <a:p>
          <a:endParaRPr lang="en-IE"/>
        </a:p>
      </dgm:t>
    </dgm:pt>
    <dgm:pt modelId="{9D30A044-4781-4536-B2EE-07EA248CAF40}" type="sibTrans" cxnId="{22F836D0-5894-4E1F-8F56-A94D708DC4E7}">
      <dgm:prSet/>
      <dgm:spPr/>
      <dgm:t>
        <a:bodyPr/>
        <a:lstStyle/>
        <a:p>
          <a:endParaRPr lang="en-IE"/>
        </a:p>
      </dgm:t>
    </dgm:pt>
    <dgm:pt modelId="{74225047-9B07-44ED-A932-ED21DE735EFA}">
      <dgm:prSet phldrT="[Text]" custT="1"/>
      <dgm:spPr>
        <a:xfrm>
          <a:off x="4683840" y="3785685"/>
          <a:ext cx="1066045" cy="533022"/>
        </a:xfrm>
      </dgm:spPr>
      <dgm:t>
        <a:bodyPr/>
        <a:lstStyle/>
        <a:p>
          <a:r>
            <a:rPr lang="en-US" sz="1500" b="1" i="1" dirty="0" smtClean="0">
              <a:solidFill>
                <a:srgbClr val="BC5090"/>
              </a:solidFill>
              <a:latin typeface="Calibri" panose="020F0502020204030204"/>
              <a:ea typeface="+mn-ea"/>
              <a:cs typeface="+mn-cs"/>
            </a:rPr>
            <a:t>“11 previous NF05s for this resident re </a:t>
          </a:r>
          <a:r>
            <a:rPr lang="en-IE" sz="1500" b="1" i="1" noProof="0" dirty="0" smtClean="0">
              <a:solidFill>
                <a:srgbClr val="BC5090"/>
              </a:solidFill>
              <a:latin typeface="Calibri" panose="020F0502020204030204"/>
              <a:ea typeface="+mn-ea"/>
              <a:cs typeface="+mn-cs"/>
            </a:rPr>
            <a:t>unauthorised</a:t>
          </a:r>
          <a:r>
            <a:rPr lang="en-US" sz="1500" b="1" i="1" dirty="0" smtClean="0">
              <a:solidFill>
                <a:srgbClr val="BC5090"/>
              </a:solidFill>
              <a:latin typeface="Calibri" panose="020F0502020204030204"/>
              <a:ea typeface="+mn-ea"/>
              <a:cs typeface="+mn-cs"/>
            </a:rPr>
            <a:t> absences”</a:t>
          </a:r>
          <a:endParaRPr lang="en-IE" sz="1500" b="1" i="1" dirty="0">
            <a:solidFill>
              <a:srgbClr val="BC5090"/>
            </a:solidFill>
            <a:latin typeface="Calibri" panose="020F0502020204030204"/>
            <a:ea typeface="+mn-ea"/>
            <a:cs typeface="+mn-cs"/>
          </a:endParaRPr>
        </a:p>
      </dgm:t>
    </dgm:pt>
    <dgm:pt modelId="{BA9185F6-C192-42E9-A280-D50910A097B5}" type="parTrans" cxnId="{F664B2B1-B11C-4954-B8D0-3E22D582F0F4}">
      <dgm:prSet/>
      <dgm:spPr>
        <a:xfrm>
          <a:off x="4523933" y="1291139"/>
          <a:ext cx="159906" cy="2761057"/>
        </a:xfrm>
      </dgm:spPr>
      <dgm:t>
        <a:bodyPr/>
        <a:lstStyle/>
        <a:p>
          <a:endParaRPr lang="en-IE"/>
        </a:p>
      </dgm:t>
    </dgm:pt>
    <dgm:pt modelId="{F6F48A6D-ACA9-4229-A795-74B17627EB66}" type="sibTrans" cxnId="{F664B2B1-B11C-4954-B8D0-3E22D582F0F4}">
      <dgm:prSet/>
      <dgm:spPr/>
      <dgm:t>
        <a:bodyPr/>
        <a:lstStyle/>
        <a:p>
          <a:endParaRPr lang="en-IE"/>
        </a:p>
      </dgm:t>
    </dgm:pt>
    <dgm:pt modelId="{CAA3D584-8E68-4F2E-8147-4851E14A3747}">
      <dgm:prSet phldrT="[Text]" custT="1"/>
      <dgm:spPr>
        <a:xfrm>
          <a:off x="4683840" y="4542577"/>
          <a:ext cx="1066045" cy="533022"/>
        </a:xfrm>
      </dgm:spPr>
      <dgm:t>
        <a:bodyPr/>
        <a:lstStyle/>
        <a:p>
          <a:r>
            <a:rPr lang="en-IE" sz="2100" dirty="0" smtClean="0">
              <a:latin typeface="Calibri" panose="020F0502020204030204"/>
              <a:ea typeface="+mn-ea"/>
              <a:cs typeface="+mn-cs"/>
            </a:rPr>
            <a:t>Sleeping on duty</a:t>
          </a:r>
          <a:endParaRPr lang="en-IE" sz="2100" dirty="0">
            <a:latin typeface="Calibri" panose="020F0502020204030204"/>
            <a:ea typeface="+mn-ea"/>
            <a:cs typeface="+mn-cs"/>
          </a:endParaRPr>
        </a:p>
      </dgm:t>
    </dgm:pt>
    <dgm:pt modelId="{6ED741E0-AC11-4A26-9654-632F04172A9D}" type="parTrans" cxnId="{9E7BA8A4-6B79-467D-A668-35C1983067AB}">
      <dgm:prSet/>
      <dgm:spPr>
        <a:xfrm>
          <a:off x="4523933" y="1291139"/>
          <a:ext cx="159906" cy="3517949"/>
        </a:xfrm>
      </dgm:spPr>
      <dgm:t>
        <a:bodyPr/>
        <a:lstStyle/>
        <a:p>
          <a:endParaRPr lang="en-IE"/>
        </a:p>
      </dgm:t>
    </dgm:pt>
    <dgm:pt modelId="{2976B4EB-2909-4D50-82A1-42CC20EDA306}" type="sibTrans" cxnId="{9E7BA8A4-6B79-467D-A668-35C1983067AB}">
      <dgm:prSet/>
      <dgm:spPr/>
      <dgm:t>
        <a:bodyPr/>
        <a:lstStyle/>
        <a:p>
          <a:endParaRPr lang="en-IE"/>
        </a:p>
      </dgm:t>
    </dgm:pt>
    <dgm:pt modelId="{3BACAD9E-E8F3-48DF-BCE8-CA1C40C1AD83}" type="pres">
      <dgm:prSet presAssocID="{7D50906D-C7E2-4978-A068-FD69144A246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IE"/>
        </a:p>
      </dgm:t>
    </dgm:pt>
    <dgm:pt modelId="{EA2B74F7-8370-409A-9EF2-C3DD6CD9F15F}" type="pres">
      <dgm:prSet presAssocID="{839CBA6C-D827-44DC-B2FF-ED6969D7000D}" presName="hierRoot1" presStyleCnt="0">
        <dgm:presLayoutVars>
          <dgm:hierBranch/>
        </dgm:presLayoutVars>
      </dgm:prSet>
      <dgm:spPr/>
      <dgm:t>
        <a:bodyPr/>
        <a:lstStyle/>
        <a:p>
          <a:endParaRPr lang="en-IE"/>
        </a:p>
      </dgm:t>
    </dgm:pt>
    <dgm:pt modelId="{3B964E6A-6983-4443-8ABB-509A1D066D4A}" type="pres">
      <dgm:prSet presAssocID="{839CBA6C-D827-44DC-B2FF-ED6969D7000D}" presName="rootComposite1" presStyleCnt="0"/>
      <dgm:spPr/>
      <dgm:t>
        <a:bodyPr/>
        <a:lstStyle/>
        <a:p>
          <a:endParaRPr lang="en-IE"/>
        </a:p>
      </dgm:t>
    </dgm:pt>
    <dgm:pt modelId="{7A471ED9-B71C-47A0-9DB8-0E542C19DCB5}" type="pres">
      <dgm:prSet presAssocID="{839CBA6C-D827-44DC-B2FF-ED6969D7000D}" presName="rootText1" presStyleLbl="node0" presStyleIdx="0" presStyleCnt="1" custLinFactNeighborX="-6309" custLinFactNeighborY="0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IE"/>
        </a:p>
      </dgm:t>
    </dgm:pt>
    <dgm:pt modelId="{08FC4D43-7CC7-46FE-B1EB-34332FA96B61}" type="pres">
      <dgm:prSet presAssocID="{839CBA6C-D827-44DC-B2FF-ED6969D7000D}" presName="rootConnector1" presStyleLbl="node1" presStyleIdx="0" presStyleCnt="0"/>
      <dgm:spPr/>
      <dgm:t>
        <a:bodyPr/>
        <a:lstStyle/>
        <a:p>
          <a:endParaRPr lang="en-IE"/>
        </a:p>
      </dgm:t>
    </dgm:pt>
    <dgm:pt modelId="{D9E79D8F-5557-402E-868E-5ACEB06C6C42}" type="pres">
      <dgm:prSet presAssocID="{839CBA6C-D827-44DC-B2FF-ED6969D7000D}" presName="hierChild2" presStyleCnt="0"/>
      <dgm:spPr/>
      <dgm:t>
        <a:bodyPr/>
        <a:lstStyle/>
        <a:p>
          <a:endParaRPr lang="en-IE"/>
        </a:p>
      </dgm:t>
    </dgm:pt>
    <dgm:pt modelId="{2D5546C3-A0A9-4718-8094-0F69BFF11FF9}" type="pres">
      <dgm:prSet presAssocID="{724C314A-9843-4281-AD20-7BA2132258D5}" presName="Name35" presStyleLbl="parChTrans1D2" presStyleIdx="0" presStyleCnt="2"/>
      <dgm:spPr>
        <a:custGeom>
          <a:avLst/>
          <a:gdLst/>
          <a:ahLst/>
          <a:cxnLst/>
          <a:rect l="0" t="0" r="0" b="0"/>
          <a:pathLst>
            <a:path>
              <a:moveTo>
                <a:pt x="644957" y="0"/>
              </a:moveTo>
              <a:lnTo>
                <a:pt x="644957" y="111934"/>
              </a:lnTo>
              <a:lnTo>
                <a:pt x="0" y="111934"/>
              </a:lnTo>
              <a:lnTo>
                <a:pt x="0" y="223869"/>
              </a:lnTo>
            </a:path>
          </a:pathLst>
        </a:custGeom>
      </dgm:spPr>
      <dgm:t>
        <a:bodyPr/>
        <a:lstStyle/>
        <a:p>
          <a:endParaRPr lang="en-IE"/>
        </a:p>
      </dgm:t>
    </dgm:pt>
    <dgm:pt modelId="{A8D8B5C8-27DD-4015-B849-D6D2D2845A57}" type="pres">
      <dgm:prSet presAssocID="{76DA6869-669A-4471-84BC-33B6025FB7E1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E"/>
        </a:p>
      </dgm:t>
    </dgm:pt>
    <dgm:pt modelId="{76BFA212-0C46-417F-BA5C-902F24A2BEDB}" type="pres">
      <dgm:prSet presAssocID="{76DA6869-669A-4471-84BC-33B6025FB7E1}" presName="rootComposite" presStyleCnt="0"/>
      <dgm:spPr/>
      <dgm:t>
        <a:bodyPr/>
        <a:lstStyle/>
        <a:p>
          <a:endParaRPr lang="en-IE"/>
        </a:p>
      </dgm:t>
    </dgm:pt>
    <dgm:pt modelId="{1ACE5610-125B-4F8F-BB1D-86C0D3558F79}" type="pres">
      <dgm:prSet presAssocID="{76DA6869-669A-4471-84BC-33B6025FB7E1}" presName="rootText" presStyleLbl="node2" presStyleIdx="0" presStyleCnt="2" custLinFactNeighborY="-14721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IE"/>
        </a:p>
      </dgm:t>
    </dgm:pt>
    <dgm:pt modelId="{C7FFC7F6-2B37-45CE-8071-28D4656DE10F}" type="pres">
      <dgm:prSet presAssocID="{76DA6869-669A-4471-84BC-33B6025FB7E1}" presName="rootConnector" presStyleLbl="node2" presStyleIdx="0" presStyleCnt="2"/>
      <dgm:spPr/>
      <dgm:t>
        <a:bodyPr/>
        <a:lstStyle/>
        <a:p>
          <a:endParaRPr lang="en-IE"/>
        </a:p>
      </dgm:t>
    </dgm:pt>
    <dgm:pt modelId="{36C43EF4-28FA-4E87-A43E-4FD05DCE66B2}" type="pres">
      <dgm:prSet presAssocID="{76DA6869-669A-4471-84BC-33B6025FB7E1}" presName="hierChild4" presStyleCnt="0"/>
      <dgm:spPr/>
      <dgm:t>
        <a:bodyPr/>
        <a:lstStyle/>
        <a:p>
          <a:endParaRPr lang="en-IE"/>
        </a:p>
      </dgm:t>
    </dgm:pt>
    <dgm:pt modelId="{C55DDD79-572B-406D-92C2-EDC4CD0DD572}" type="pres">
      <dgm:prSet presAssocID="{76DA6869-669A-4471-84BC-33B6025FB7E1}" presName="hierChild5" presStyleCnt="0"/>
      <dgm:spPr/>
      <dgm:t>
        <a:bodyPr/>
        <a:lstStyle/>
        <a:p>
          <a:endParaRPr lang="en-IE"/>
        </a:p>
      </dgm:t>
    </dgm:pt>
    <dgm:pt modelId="{3B1F503E-D4D4-4BF1-8EBF-301669B1D5D5}" type="pres">
      <dgm:prSet presAssocID="{D93527BC-0FA7-4DD9-B975-C39731152822}" presName="Name35" presStyleLbl="parChTrans1D2" presStyleIdx="1" presStyleCnt="2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1934"/>
              </a:lnTo>
              <a:lnTo>
                <a:pt x="644957" y="111934"/>
              </a:lnTo>
              <a:lnTo>
                <a:pt x="644957" y="223869"/>
              </a:lnTo>
            </a:path>
          </a:pathLst>
        </a:custGeom>
      </dgm:spPr>
      <dgm:t>
        <a:bodyPr/>
        <a:lstStyle/>
        <a:p>
          <a:endParaRPr lang="en-IE"/>
        </a:p>
      </dgm:t>
    </dgm:pt>
    <dgm:pt modelId="{22E87B82-C0A1-49D5-AD79-F3605E440EDA}" type="pres">
      <dgm:prSet presAssocID="{B180E949-020A-46C6-A172-582B46B75A26}" presName="hierRoot2" presStyleCnt="0">
        <dgm:presLayoutVars>
          <dgm:hierBranch/>
        </dgm:presLayoutVars>
      </dgm:prSet>
      <dgm:spPr/>
      <dgm:t>
        <a:bodyPr/>
        <a:lstStyle/>
        <a:p>
          <a:endParaRPr lang="en-IE"/>
        </a:p>
      </dgm:t>
    </dgm:pt>
    <dgm:pt modelId="{7BD6A7A0-1DF6-4548-8F91-B6D5AD2FA0A3}" type="pres">
      <dgm:prSet presAssocID="{B180E949-020A-46C6-A172-582B46B75A26}" presName="rootComposite" presStyleCnt="0"/>
      <dgm:spPr/>
      <dgm:t>
        <a:bodyPr/>
        <a:lstStyle/>
        <a:p>
          <a:endParaRPr lang="en-IE"/>
        </a:p>
      </dgm:t>
    </dgm:pt>
    <dgm:pt modelId="{409C535C-8098-4B81-9109-B9507D60FE1B}" type="pres">
      <dgm:prSet presAssocID="{B180E949-020A-46C6-A172-582B46B75A26}" presName="rootText" presStyleLbl="node2" presStyleIdx="1" presStyleCnt="2" custScaleX="127659" custScaleY="129320" custLinFactNeighborY="-16824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IE"/>
        </a:p>
      </dgm:t>
    </dgm:pt>
    <dgm:pt modelId="{22781B6F-C2EF-4589-842D-12EBB078C4CB}" type="pres">
      <dgm:prSet presAssocID="{B180E949-020A-46C6-A172-582B46B75A26}" presName="rootConnector" presStyleLbl="node2" presStyleIdx="1" presStyleCnt="2"/>
      <dgm:spPr/>
      <dgm:t>
        <a:bodyPr/>
        <a:lstStyle/>
        <a:p>
          <a:endParaRPr lang="en-IE"/>
        </a:p>
      </dgm:t>
    </dgm:pt>
    <dgm:pt modelId="{E9FD9060-F64C-445B-A9DD-B183D8CF396C}" type="pres">
      <dgm:prSet presAssocID="{B180E949-020A-46C6-A172-582B46B75A26}" presName="hierChild4" presStyleCnt="0"/>
      <dgm:spPr/>
      <dgm:t>
        <a:bodyPr/>
        <a:lstStyle/>
        <a:p>
          <a:endParaRPr lang="en-IE"/>
        </a:p>
      </dgm:t>
    </dgm:pt>
    <dgm:pt modelId="{59069B5F-0D84-4526-A354-88A9D7C2DA85}" type="pres">
      <dgm:prSet presAssocID="{783E5610-2888-4D4A-94E1-554AE9B2F584}" presName="Name35" presStyleLbl="parChTrans1D3" presStyleIdx="0" presStyleCnt="5"/>
      <dgm:spPr/>
      <dgm:t>
        <a:bodyPr/>
        <a:lstStyle/>
        <a:p>
          <a:endParaRPr lang="en-IE"/>
        </a:p>
      </dgm:t>
    </dgm:pt>
    <dgm:pt modelId="{E50555AC-9855-484B-BC49-AB18F7927B40}" type="pres">
      <dgm:prSet presAssocID="{9D183C71-F37A-4B56-AEA6-198850A5A004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E"/>
        </a:p>
      </dgm:t>
    </dgm:pt>
    <dgm:pt modelId="{46EA5EF8-4BDE-4725-A4DC-0FEBA3442A6F}" type="pres">
      <dgm:prSet presAssocID="{9D183C71-F37A-4B56-AEA6-198850A5A004}" presName="rootComposite" presStyleCnt="0"/>
      <dgm:spPr/>
      <dgm:t>
        <a:bodyPr/>
        <a:lstStyle/>
        <a:p>
          <a:endParaRPr lang="en-IE"/>
        </a:p>
      </dgm:t>
    </dgm:pt>
    <dgm:pt modelId="{F2599A14-E3AA-4266-BFE1-8AAA77F5EF7B}" type="pres">
      <dgm:prSet presAssocID="{9D183C71-F37A-4B56-AEA6-198850A5A004}" presName="rootText" presStyleLbl="node3" presStyleIdx="0" presStyleCnt="5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IE"/>
        </a:p>
      </dgm:t>
    </dgm:pt>
    <dgm:pt modelId="{2DE84C0F-F56F-4E4F-890E-26602BFD65A7}" type="pres">
      <dgm:prSet presAssocID="{9D183C71-F37A-4B56-AEA6-198850A5A004}" presName="rootConnector" presStyleLbl="node3" presStyleIdx="0" presStyleCnt="5"/>
      <dgm:spPr/>
      <dgm:t>
        <a:bodyPr/>
        <a:lstStyle/>
        <a:p>
          <a:endParaRPr lang="en-IE"/>
        </a:p>
      </dgm:t>
    </dgm:pt>
    <dgm:pt modelId="{3F2FFC73-1BBE-49F9-9444-0C76845AAB74}" type="pres">
      <dgm:prSet presAssocID="{9D183C71-F37A-4B56-AEA6-198850A5A004}" presName="hierChild4" presStyleCnt="0"/>
      <dgm:spPr/>
      <dgm:t>
        <a:bodyPr/>
        <a:lstStyle/>
        <a:p>
          <a:endParaRPr lang="en-IE"/>
        </a:p>
      </dgm:t>
    </dgm:pt>
    <dgm:pt modelId="{09369726-8D95-4A9D-9CD4-DDB57869081C}" type="pres">
      <dgm:prSet presAssocID="{9D183C71-F37A-4B56-AEA6-198850A5A004}" presName="hierChild5" presStyleCnt="0"/>
      <dgm:spPr/>
      <dgm:t>
        <a:bodyPr/>
        <a:lstStyle/>
        <a:p>
          <a:endParaRPr lang="en-IE"/>
        </a:p>
      </dgm:t>
    </dgm:pt>
    <dgm:pt modelId="{234C24DC-4A68-4D74-9E63-4F747723F888}" type="pres">
      <dgm:prSet presAssocID="{5C5DFA77-B340-4E4D-9F2C-8B12311F750D}" presName="Name35" presStyleLbl="parChTrans1D3" presStyleIdx="1" presStyleCnt="5"/>
      <dgm:spPr/>
      <dgm:t>
        <a:bodyPr/>
        <a:lstStyle/>
        <a:p>
          <a:endParaRPr lang="en-IE"/>
        </a:p>
      </dgm:t>
    </dgm:pt>
    <dgm:pt modelId="{EABFC374-E9D0-4CBD-A92A-3E6DF3B710B8}" type="pres">
      <dgm:prSet presAssocID="{6AE4B74A-4802-4FCE-ABB0-3383E070163D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E"/>
        </a:p>
      </dgm:t>
    </dgm:pt>
    <dgm:pt modelId="{05546886-040B-4A1C-BB82-05FC415C5495}" type="pres">
      <dgm:prSet presAssocID="{6AE4B74A-4802-4FCE-ABB0-3383E070163D}" presName="rootComposite" presStyleCnt="0"/>
      <dgm:spPr/>
      <dgm:t>
        <a:bodyPr/>
        <a:lstStyle/>
        <a:p>
          <a:endParaRPr lang="en-IE"/>
        </a:p>
      </dgm:t>
    </dgm:pt>
    <dgm:pt modelId="{15171FB1-BAB9-4C6C-9092-C4303EA5305A}" type="pres">
      <dgm:prSet presAssocID="{6AE4B74A-4802-4FCE-ABB0-3383E070163D}" presName="rootText" presStyleLbl="node3" presStyleIdx="1" presStyleCnt="5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IE"/>
        </a:p>
      </dgm:t>
    </dgm:pt>
    <dgm:pt modelId="{ACF0FDDC-3510-49B4-A1A0-E98736BE4CC1}" type="pres">
      <dgm:prSet presAssocID="{6AE4B74A-4802-4FCE-ABB0-3383E070163D}" presName="rootConnector" presStyleLbl="node3" presStyleIdx="1" presStyleCnt="5"/>
      <dgm:spPr/>
      <dgm:t>
        <a:bodyPr/>
        <a:lstStyle/>
        <a:p>
          <a:endParaRPr lang="en-IE"/>
        </a:p>
      </dgm:t>
    </dgm:pt>
    <dgm:pt modelId="{64E1526E-EAC3-4A59-AE02-799C9AE62D03}" type="pres">
      <dgm:prSet presAssocID="{6AE4B74A-4802-4FCE-ABB0-3383E070163D}" presName="hierChild4" presStyleCnt="0"/>
      <dgm:spPr/>
      <dgm:t>
        <a:bodyPr/>
        <a:lstStyle/>
        <a:p>
          <a:endParaRPr lang="en-IE"/>
        </a:p>
      </dgm:t>
    </dgm:pt>
    <dgm:pt modelId="{DC37F4D5-3A1D-4B54-9C74-DC52CA84EFD3}" type="pres">
      <dgm:prSet presAssocID="{6AE4B74A-4802-4FCE-ABB0-3383E070163D}" presName="hierChild5" presStyleCnt="0"/>
      <dgm:spPr/>
      <dgm:t>
        <a:bodyPr/>
        <a:lstStyle/>
        <a:p>
          <a:endParaRPr lang="en-IE"/>
        </a:p>
      </dgm:t>
    </dgm:pt>
    <dgm:pt modelId="{AEEEFB16-D265-43E8-84B0-D46EF67DCF77}" type="pres">
      <dgm:prSet presAssocID="{5329C56B-7320-4E8B-80FF-28C1208CAF33}" presName="Name35" presStyleLbl="parChTrans1D3" presStyleIdx="2" presStyleCnt="5"/>
      <dgm:spPr/>
      <dgm:t>
        <a:bodyPr/>
        <a:lstStyle/>
        <a:p>
          <a:endParaRPr lang="en-IE"/>
        </a:p>
      </dgm:t>
    </dgm:pt>
    <dgm:pt modelId="{1E25B619-3516-4567-9E51-A1F0B673FC90}" type="pres">
      <dgm:prSet presAssocID="{B0AA61E2-8352-4254-A45F-E59E92C3D8B4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E"/>
        </a:p>
      </dgm:t>
    </dgm:pt>
    <dgm:pt modelId="{98CA992D-541A-4504-89DA-7B3D07C4A259}" type="pres">
      <dgm:prSet presAssocID="{B0AA61E2-8352-4254-A45F-E59E92C3D8B4}" presName="rootComposite" presStyleCnt="0"/>
      <dgm:spPr/>
      <dgm:t>
        <a:bodyPr/>
        <a:lstStyle/>
        <a:p>
          <a:endParaRPr lang="en-IE"/>
        </a:p>
      </dgm:t>
    </dgm:pt>
    <dgm:pt modelId="{6FC2052E-9F41-4BE8-94EA-55488EC106EF}" type="pres">
      <dgm:prSet presAssocID="{B0AA61E2-8352-4254-A45F-E59E92C3D8B4}" presName="rootText" presStyleLbl="node3" presStyleIdx="2" presStyleCnt="5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IE"/>
        </a:p>
      </dgm:t>
    </dgm:pt>
    <dgm:pt modelId="{35252511-ACC0-4CE5-9190-B59D37685D98}" type="pres">
      <dgm:prSet presAssocID="{B0AA61E2-8352-4254-A45F-E59E92C3D8B4}" presName="rootConnector" presStyleLbl="node3" presStyleIdx="2" presStyleCnt="5"/>
      <dgm:spPr/>
      <dgm:t>
        <a:bodyPr/>
        <a:lstStyle/>
        <a:p>
          <a:endParaRPr lang="en-IE"/>
        </a:p>
      </dgm:t>
    </dgm:pt>
    <dgm:pt modelId="{239A57AA-402D-437A-B5E4-0635C9EB579A}" type="pres">
      <dgm:prSet presAssocID="{B0AA61E2-8352-4254-A45F-E59E92C3D8B4}" presName="hierChild4" presStyleCnt="0"/>
      <dgm:spPr/>
      <dgm:t>
        <a:bodyPr/>
        <a:lstStyle/>
        <a:p>
          <a:endParaRPr lang="en-IE"/>
        </a:p>
      </dgm:t>
    </dgm:pt>
    <dgm:pt modelId="{D17B881E-7804-4ADF-9E76-FF893EE6FB4A}" type="pres">
      <dgm:prSet presAssocID="{B0AA61E2-8352-4254-A45F-E59E92C3D8B4}" presName="hierChild5" presStyleCnt="0"/>
      <dgm:spPr/>
      <dgm:t>
        <a:bodyPr/>
        <a:lstStyle/>
        <a:p>
          <a:endParaRPr lang="en-IE"/>
        </a:p>
      </dgm:t>
    </dgm:pt>
    <dgm:pt modelId="{29F8CB2D-0CA7-49F9-AAD5-29A5DD8898E8}" type="pres">
      <dgm:prSet presAssocID="{BA9185F6-C192-42E9-A280-D50910A097B5}" presName="Name35" presStyleLbl="parChTrans1D3" presStyleIdx="3" presStyleCnt="5"/>
      <dgm:spPr/>
      <dgm:t>
        <a:bodyPr/>
        <a:lstStyle/>
        <a:p>
          <a:endParaRPr lang="en-IE"/>
        </a:p>
      </dgm:t>
    </dgm:pt>
    <dgm:pt modelId="{7E02643D-BF21-4CAF-AB52-B2027DFA7D93}" type="pres">
      <dgm:prSet presAssocID="{74225047-9B07-44ED-A932-ED21DE735EFA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E"/>
        </a:p>
      </dgm:t>
    </dgm:pt>
    <dgm:pt modelId="{51542373-E719-4A0C-A375-79E9502D2A02}" type="pres">
      <dgm:prSet presAssocID="{74225047-9B07-44ED-A932-ED21DE735EFA}" presName="rootComposite" presStyleCnt="0"/>
      <dgm:spPr/>
      <dgm:t>
        <a:bodyPr/>
        <a:lstStyle/>
        <a:p>
          <a:endParaRPr lang="en-IE"/>
        </a:p>
      </dgm:t>
    </dgm:pt>
    <dgm:pt modelId="{E70EDA6D-98B9-4A0A-ACC6-E23148C5F981}" type="pres">
      <dgm:prSet presAssocID="{74225047-9B07-44ED-A932-ED21DE735EFA}" presName="rootText" presStyleLbl="node3" presStyleIdx="3" presStyleCnt="5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IE"/>
        </a:p>
      </dgm:t>
    </dgm:pt>
    <dgm:pt modelId="{617D3487-FC1F-4967-A486-10F9EE3272B5}" type="pres">
      <dgm:prSet presAssocID="{74225047-9B07-44ED-A932-ED21DE735EFA}" presName="rootConnector" presStyleLbl="node3" presStyleIdx="3" presStyleCnt="5"/>
      <dgm:spPr/>
      <dgm:t>
        <a:bodyPr/>
        <a:lstStyle/>
        <a:p>
          <a:endParaRPr lang="en-IE"/>
        </a:p>
      </dgm:t>
    </dgm:pt>
    <dgm:pt modelId="{6677EBDC-7572-449F-A855-DA08C49656DA}" type="pres">
      <dgm:prSet presAssocID="{74225047-9B07-44ED-A932-ED21DE735EFA}" presName="hierChild4" presStyleCnt="0"/>
      <dgm:spPr/>
      <dgm:t>
        <a:bodyPr/>
        <a:lstStyle/>
        <a:p>
          <a:endParaRPr lang="en-IE"/>
        </a:p>
      </dgm:t>
    </dgm:pt>
    <dgm:pt modelId="{7FD9CAD1-067D-441B-836E-F56553C86BA1}" type="pres">
      <dgm:prSet presAssocID="{74225047-9B07-44ED-A932-ED21DE735EFA}" presName="hierChild5" presStyleCnt="0"/>
      <dgm:spPr/>
      <dgm:t>
        <a:bodyPr/>
        <a:lstStyle/>
        <a:p>
          <a:endParaRPr lang="en-IE"/>
        </a:p>
      </dgm:t>
    </dgm:pt>
    <dgm:pt modelId="{A78083C6-01FA-410A-954A-BA7E7D99921B}" type="pres">
      <dgm:prSet presAssocID="{6ED741E0-AC11-4A26-9654-632F04172A9D}" presName="Name35" presStyleLbl="parChTrans1D3" presStyleIdx="4" presStyleCnt="5"/>
      <dgm:spPr/>
      <dgm:t>
        <a:bodyPr/>
        <a:lstStyle/>
        <a:p>
          <a:endParaRPr lang="en-IE"/>
        </a:p>
      </dgm:t>
    </dgm:pt>
    <dgm:pt modelId="{647F4055-0482-4F58-AF00-45406D34D8E8}" type="pres">
      <dgm:prSet presAssocID="{CAA3D584-8E68-4F2E-8147-4851E14A3747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IE"/>
        </a:p>
      </dgm:t>
    </dgm:pt>
    <dgm:pt modelId="{3BED9B71-694D-4D58-B884-74F0C29FC685}" type="pres">
      <dgm:prSet presAssocID="{CAA3D584-8E68-4F2E-8147-4851E14A3747}" presName="rootComposite" presStyleCnt="0"/>
      <dgm:spPr/>
      <dgm:t>
        <a:bodyPr/>
        <a:lstStyle/>
        <a:p>
          <a:endParaRPr lang="en-IE"/>
        </a:p>
      </dgm:t>
    </dgm:pt>
    <dgm:pt modelId="{7B9B7626-B415-46AE-9373-8D4E59798B8E}" type="pres">
      <dgm:prSet presAssocID="{CAA3D584-8E68-4F2E-8147-4851E14A3747}" presName="rootText" presStyleLbl="node3" presStyleIdx="4" presStyleCnt="5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IE"/>
        </a:p>
      </dgm:t>
    </dgm:pt>
    <dgm:pt modelId="{369B8DCC-89AE-4981-8F88-9B93567F1416}" type="pres">
      <dgm:prSet presAssocID="{CAA3D584-8E68-4F2E-8147-4851E14A3747}" presName="rootConnector" presStyleLbl="node3" presStyleIdx="4" presStyleCnt="5"/>
      <dgm:spPr/>
      <dgm:t>
        <a:bodyPr/>
        <a:lstStyle/>
        <a:p>
          <a:endParaRPr lang="en-IE"/>
        </a:p>
      </dgm:t>
    </dgm:pt>
    <dgm:pt modelId="{384BF9F8-CFCC-4317-8CCD-9EFACDE3F277}" type="pres">
      <dgm:prSet presAssocID="{CAA3D584-8E68-4F2E-8147-4851E14A3747}" presName="hierChild4" presStyleCnt="0"/>
      <dgm:spPr/>
      <dgm:t>
        <a:bodyPr/>
        <a:lstStyle/>
        <a:p>
          <a:endParaRPr lang="en-IE"/>
        </a:p>
      </dgm:t>
    </dgm:pt>
    <dgm:pt modelId="{3F9B0D17-DB86-414F-9C58-D1E961DABEEE}" type="pres">
      <dgm:prSet presAssocID="{CAA3D584-8E68-4F2E-8147-4851E14A3747}" presName="hierChild5" presStyleCnt="0"/>
      <dgm:spPr/>
      <dgm:t>
        <a:bodyPr/>
        <a:lstStyle/>
        <a:p>
          <a:endParaRPr lang="en-IE"/>
        </a:p>
      </dgm:t>
    </dgm:pt>
    <dgm:pt modelId="{A859CC73-28E0-4F03-AB67-023A4F9005B7}" type="pres">
      <dgm:prSet presAssocID="{B180E949-020A-46C6-A172-582B46B75A26}" presName="hierChild5" presStyleCnt="0"/>
      <dgm:spPr/>
      <dgm:t>
        <a:bodyPr/>
        <a:lstStyle/>
        <a:p>
          <a:endParaRPr lang="en-IE"/>
        </a:p>
      </dgm:t>
    </dgm:pt>
    <dgm:pt modelId="{49EA39EE-4ECF-4BEE-9676-EA05859E8A73}" type="pres">
      <dgm:prSet presAssocID="{839CBA6C-D827-44DC-B2FF-ED6969D7000D}" presName="hierChild3" presStyleCnt="0"/>
      <dgm:spPr/>
      <dgm:t>
        <a:bodyPr/>
        <a:lstStyle/>
        <a:p>
          <a:endParaRPr lang="en-IE"/>
        </a:p>
      </dgm:t>
    </dgm:pt>
  </dgm:ptLst>
  <dgm:cxnLst>
    <dgm:cxn modelId="{F664B2B1-B11C-4954-B8D0-3E22D582F0F4}" srcId="{B180E949-020A-46C6-A172-582B46B75A26}" destId="{74225047-9B07-44ED-A932-ED21DE735EFA}" srcOrd="3" destOrd="0" parTransId="{BA9185F6-C192-42E9-A280-D50910A097B5}" sibTransId="{F6F48A6D-ACA9-4229-A795-74B17627EB66}"/>
    <dgm:cxn modelId="{F66DD232-0174-4272-BC2F-0796B12B2D0D}" type="presOf" srcId="{6AE4B74A-4802-4FCE-ABB0-3383E070163D}" destId="{ACF0FDDC-3510-49B4-A1A0-E98736BE4CC1}" srcOrd="1" destOrd="0" presId="urn:microsoft.com/office/officeart/2005/8/layout/orgChart1"/>
    <dgm:cxn modelId="{964C94CC-9173-425C-8253-314324B563E3}" type="presOf" srcId="{9D183C71-F37A-4B56-AEA6-198850A5A004}" destId="{2DE84C0F-F56F-4E4F-890E-26602BFD65A7}" srcOrd="1" destOrd="0" presId="urn:microsoft.com/office/officeart/2005/8/layout/orgChart1"/>
    <dgm:cxn modelId="{0280F1CC-9D8A-439A-926C-A16ECEC5F9A2}" type="presOf" srcId="{B0AA61E2-8352-4254-A45F-E59E92C3D8B4}" destId="{35252511-ACC0-4CE5-9190-B59D37685D98}" srcOrd="1" destOrd="0" presId="urn:microsoft.com/office/officeart/2005/8/layout/orgChart1"/>
    <dgm:cxn modelId="{10CCCD69-7BA6-4BAA-B100-B0AC2511EEDF}" type="presOf" srcId="{CAA3D584-8E68-4F2E-8147-4851E14A3747}" destId="{7B9B7626-B415-46AE-9373-8D4E59798B8E}" srcOrd="0" destOrd="0" presId="urn:microsoft.com/office/officeart/2005/8/layout/orgChart1"/>
    <dgm:cxn modelId="{6DEC46C0-FE39-422F-BD83-23D6727D1D0A}" type="presOf" srcId="{839CBA6C-D827-44DC-B2FF-ED6969D7000D}" destId="{08FC4D43-7CC7-46FE-B1EB-34332FA96B61}" srcOrd="1" destOrd="0" presId="urn:microsoft.com/office/officeart/2005/8/layout/orgChart1"/>
    <dgm:cxn modelId="{8D0F042D-00C8-4F4D-A2F3-5263FEE9F04A}" type="presOf" srcId="{724C314A-9843-4281-AD20-7BA2132258D5}" destId="{2D5546C3-A0A9-4718-8094-0F69BFF11FF9}" srcOrd="0" destOrd="0" presId="urn:microsoft.com/office/officeart/2005/8/layout/orgChart1"/>
    <dgm:cxn modelId="{62F65A0A-FE9C-4300-9807-48F848ED1C1F}" srcId="{839CBA6C-D827-44DC-B2FF-ED6969D7000D}" destId="{76DA6869-669A-4471-84BC-33B6025FB7E1}" srcOrd="0" destOrd="0" parTransId="{724C314A-9843-4281-AD20-7BA2132258D5}" sibTransId="{4078D14A-A52D-44AB-A9F6-C1F23A80C672}"/>
    <dgm:cxn modelId="{913F293C-8922-4AC7-848B-C4AC2C50FE9D}" type="presOf" srcId="{839CBA6C-D827-44DC-B2FF-ED6969D7000D}" destId="{7A471ED9-B71C-47A0-9DB8-0E542C19DCB5}" srcOrd="0" destOrd="0" presId="urn:microsoft.com/office/officeart/2005/8/layout/orgChart1"/>
    <dgm:cxn modelId="{58A4270D-D1AA-4BF4-B05A-676BC1CB37B4}" type="presOf" srcId="{76DA6869-669A-4471-84BC-33B6025FB7E1}" destId="{C7FFC7F6-2B37-45CE-8071-28D4656DE10F}" srcOrd="1" destOrd="0" presId="urn:microsoft.com/office/officeart/2005/8/layout/orgChart1"/>
    <dgm:cxn modelId="{DDC642A3-5187-4348-92C8-71599CD9F64C}" type="presOf" srcId="{74225047-9B07-44ED-A932-ED21DE735EFA}" destId="{617D3487-FC1F-4967-A486-10F9EE3272B5}" srcOrd="1" destOrd="0" presId="urn:microsoft.com/office/officeart/2005/8/layout/orgChart1"/>
    <dgm:cxn modelId="{22F836D0-5894-4E1F-8F56-A94D708DC4E7}" srcId="{B180E949-020A-46C6-A172-582B46B75A26}" destId="{B0AA61E2-8352-4254-A45F-E59E92C3D8B4}" srcOrd="2" destOrd="0" parTransId="{5329C56B-7320-4E8B-80FF-28C1208CAF33}" sibTransId="{9D30A044-4781-4536-B2EE-07EA248CAF40}"/>
    <dgm:cxn modelId="{DD2F86EC-7A16-4116-AC41-BC444E1DDEE5}" type="presOf" srcId="{D93527BC-0FA7-4DD9-B975-C39731152822}" destId="{3B1F503E-D4D4-4BF1-8EBF-301669B1D5D5}" srcOrd="0" destOrd="0" presId="urn:microsoft.com/office/officeart/2005/8/layout/orgChart1"/>
    <dgm:cxn modelId="{2256C58C-EC53-4FCB-A00E-AA03BACD906E}" type="presOf" srcId="{B180E949-020A-46C6-A172-582B46B75A26}" destId="{22781B6F-C2EF-4589-842D-12EBB078C4CB}" srcOrd="1" destOrd="0" presId="urn:microsoft.com/office/officeart/2005/8/layout/orgChart1"/>
    <dgm:cxn modelId="{0F5F8928-2634-4F7B-9ACB-2AFA769C8E30}" type="presOf" srcId="{5C5DFA77-B340-4E4D-9F2C-8B12311F750D}" destId="{234C24DC-4A68-4D74-9E63-4F747723F888}" srcOrd="0" destOrd="0" presId="urn:microsoft.com/office/officeart/2005/8/layout/orgChart1"/>
    <dgm:cxn modelId="{A6263573-99E8-4338-98BF-9F61C15DA157}" type="presOf" srcId="{BA9185F6-C192-42E9-A280-D50910A097B5}" destId="{29F8CB2D-0CA7-49F9-AAD5-29A5DD8898E8}" srcOrd="0" destOrd="0" presId="urn:microsoft.com/office/officeart/2005/8/layout/orgChart1"/>
    <dgm:cxn modelId="{BB15CD2A-1932-45E6-8F85-972A4A888556}" type="presOf" srcId="{B180E949-020A-46C6-A172-582B46B75A26}" destId="{409C535C-8098-4B81-9109-B9507D60FE1B}" srcOrd="0" destOrd="0" presId="urn:microsoft.com/office/officeart/2005/8/layout/orgChart1"/>
    <dgm:cxn modelId="{7FAF8DF2-743F-4BE8-995A-9ECA070E38BC}" type="presOf" srcId="{74225047-9B07-44ED-A932-ED21DE735EFA}" destId="{E70EDA6D-98B9-4A0A-ACC6-E23148C5F981}" srcOrd="0" destOrd="0" presId="urn:microsoft.com/office/officeart/2005/8/layout/orgChart1"/>
    <dgm:cxn modelId="{02F8F845-0382-420C-A5F9-367B858806B7}" type="presOf" srcId="{B0AA61E2-8352-4254-A45F-E59E92C3D8B4}" destId="{6FC2052E-9F41-4BE8-94EA-55488EC106EF}" srcOrd="0" destOrd="0" presId="urn:microsoft.com/office/officeart/2005/8/layout/orgChart1"/>
    <dgm:cxn modelId="{93647899-6B33-49ED-8592-9C1796303E8F}" type="presOf" srcId="{6ED741E0-AC11-4A26-9654-632F04172A9D}" destId="{A78083C6-01FA-410A-954A-BA7E7D99921B}" srcOrd="0" destOrd="0" presId="urn:microsoft.com/office/officeart/2005/8/layout/orgChart1"/>
    <dgm:cxn modelId="{F9B13E68-40BA-4CBF-88B9-5D5E80DFAE2A}" srcId="{B180E949-020A-46C6-A172-582B46B75A26}" destId="{6AE4B74A-4802-4FCE-ABB0-3383E070163D}" srcOrd="1" destOrd="0" parTransId="{5C5DFA77-B340-4E4D-9F2C-8B12311F750D}" sibTransId="{590D4436-9E11-46D7-936C-347A36BDA519}"/>
    <dgm:cxn modelId="{0D757A1D-1E22-40EF-8C21-FED56983F661}" srcId="{839CBA6C-D827-44DC-B2FF-ED6969D7000D}" destId="{B180E949-020A-46C6-A172-582B46B75A26}" srcOrd="1" destOrd="0" parTransId="{D93527BC-0FA7-4DD9-B975-C39731152822}" sibTransId="{A2914489-DF62-4AEE-9FC0-E4DC541772B7}"/>
    <dgm:cxn modelId="{4A2B248F-9BE5-43BF-8BD6-AD1AE9000008}" type="presOf" srcId="{CAA3D584-8E68-4F2E-8147-4851E14A3747}" destId="{369B8DCC-89AE-4981-8F88-9B93567F1416}" srcOrd="1" destOrd="0" presId="urn:microsoft.com/office/officeart/2005/8/layout/orgChart1"/>
    <dgm:cxn modelId="{CDA14014-50A1-4D55-B6E1-67C6DFF426A0}" type="presOf" srcId="{76DA6869-669A-4471-84BC-33B6025FB7E1}" destId="{1ACE5610-125B-4F8F-BB1D-86C0D3558F79}" srcOrd="0" destOrd="0" presId="urn:microsoft.com/office/officeart/2005/8/layout/orgChart1"/>
    <dgm:cxn modelId="{614DEC60-B4AA-498D-982B-0035EAE80E0E}" type="presOf" srcId="{5329C56B-7320-4E8B-80FF-28C1208CAF33}" destId="{AEEEFB16-D265-43E8-84B0-D46EF67DCF77}" srcOrd="0" destOrd="0" presId="urn:microsoft.com/office/officeart/2005/8/layout/orgChart1"/>
    <dgm:cxn modelId="{4FAD98A3-4BCB-4DC7-AEC5-82B99A49F846}" type="presOf" srcId="{9D183C71-F37A-4B56-AEA6-198850A5A004}" destId="{F2599A14-E3AA-4266-BFE1-8AAA77F5EF7B}" srcOrd="0" destOrd="0" presId="urn:microsoft.com/office/officeart/2005/8/layout/orgChart1"/>
    <dgm:cxn modelId="{F21D7390-A80A-4302-9223-0316CA28265A}" type="presOf" srcId="{7D50906D-C7E2-4978-A068-FD69144A2463}" destId="{3BACAD9E-E8F3-48DF-BCE8-CA1C40C1AD83}" srcOrd="0" destOrd="0" presId="urn:microsoft.com/office/officeart/2005/8/layout/orgChart1"/>
    <dgm:cxn modelId="{93234085-249C-417F-92F9-13A9340D5FE8}" srcId="{7D50906D-C7E2-4978-A068-FD69144A2463}" destId="{839CBA6C-D827-44DC-B2FF-ED6969D7000D}" srcOrd="0" destOrd="0" parTransId="{9C280FD7-168A-49D1-8A89-AE5ADAAEF244}" sibTransId="{43D4785E-F0B0-40FC-8946-D93F6F2880A1}"/>
    <dgm:cxn modelId="{265E66A8-FDD0-4A82-88C4-B8BD2E006AA3}" type="presOf" srcId="{6AE4B74A-4802-4FCE-ABB0-3383E070163D}" destId="{15171FB1-BAB9-4C6C-9092-C4303EA5305A}" srcOrd="0" destOrd="0" presId="urn:microsoft.com/office/officeart/2005/8/layout/orgChart1"/>
    <dgm:cxn modelId="{9E7BA8A4-6B79-467D-A668-35C1983067AB}" srcId="{B180E949-020A-46C6-A172-582B46B75A26}" destId="{CAA3D584-8E68-4F2E-8147-4851E14A3747}" srcOrd="4" destOrd="0" parTransId="{6ED741E0-AC11-4A26-9654-632F04172A9D}" sibTransId="{2976B4EB-2909-4D50-82A1-42CC20EDA306}"/>
    <dgm:cxn modelId="{B0020778-91EE-4798-A873-DFA945A0B21A}" type="presOf" srcId="{783E5610-2888-4D4A-94E1-554AE9B2F584}" destId="{59069B5F-0D84-4526-A354-88A9D7C2DA85}" srcOrd="0" destOrd="0" presId="urn:microsoft.com/office/officeart/2005/8/layout/orgChart1"/>
    <dgm:cxn modelId="{96FDFAD3-427A-42D6-87C3-598AE752CD9C}" srcId="{B180E949-020A-46C6-A172-582B46B75A26}" destId="{9D183C71-F37A-4B56-AEA6-198850A5A004}" srcOrd="0" destOrd="0" parTransId="{783E5610-2888-4D4A-94E1-554AE9B2F584}" sibTransId="{D12E32B2-B72A-420D-921F-26BDEDD8465E}"/>
    <dgm:cxn modelId="{C8AC9DF3-A226-4E62-B5BD-6AD4533A7E95}" type="presParOf" srcId="{3BACAD9E-E8F3-48DF-BCE8-CA1C40C1AD83}" destId="{EA2B74F7-8370-409A-9EF2-C3DD6CD9F15F}" srcOrd="0" destOrd="0" presId="urn:microsoft.com/office/officeart/2005/8/layout/orgChart1"/>
    <dgm:cxn modelId="{1F56C3B0-0A4F-4DAA-846A-0A301208CFC3}" type="presParOf" srcId="{EA2B74F7-8370-409A-9EF2-C3DD6CD9F15F}" destId="{3B964E6A-6983-4443-8ABB-509A1D066D4A}" srcOrd="0" destOrd="0" presId="urn:microsoft.com/office/officeart/2005/8/layout/orgChart1"/>
    <dgm:cxn modelId="{EC740072-9EAB-498C-BBC5-2087061BB34A}" type="presParOf" srcId="{3B964E6A-6983-4443-8ABB-509A1D066D4A}" destId="{7A471ED9-B71C-47A0-9DB8-0E542C19DCB5}" srcOrd="0" destOrd="0" presId="urn:microsoft.com/office/officeart/2005/8/layout/orgChart1"/>
    <dgm:cxn modelId="{BC1E60D5-B179-4EE3-9C9B-A008D6F3A5C2}" type="presParOf" srcId="{3B964E6A-6983-4443-8ABB-509A1D066D4A}" destId="{08FC4D43-7CC7-46FE-B1EB-34332FA96B61}" srcOrd="1" destOrd="0" presId="urn:microsoft.com/office/officeart/2005/8/layout/orgChart1"/>
    <dgm:cxn modelId="{AAB50C0D-B5B3-422D-B196-B7E25FA08BC6}" type="presParOf" srcId="{EA2B74F7-8370-409A-9EF2-C3DD6CD9F15F}" destId="{D9E79D8F-5557-402E-868E-5ACEB06C6C42}" srcOrd="1" destOrd="0" presId="urn:microsoft.com/office/officeart/2005/8/layout/orgChart1"/>
    <dgm:cxn modelId="{431D3423-E951-448D-BB30-ED6A5ABD3CE6}" type="presParOf" srcId="{D9E79D8F-5557-402E-868E-5ACEB06C6C42}" destId="{2D5546C3-A0A9-4718-8094-0F69BFF11FF9}" srcOrd="0" destOrd="0" presId="urn:microsoft.com/office/officeart/2005/8/layout/orgChart1"/>
    <dgm:cxn modelId="{48D06BF3-86EC-4EBB-A043-6F3BFF222161}" type="presParOf" srcId="{D9E79D8F-5557-402E-868E-5ACEB06C6C42}" destId="{A8D8B5C8-27DD-4015-B849-D6D2D2845A57}" srcOrd="1" destOrd="0" presId="urn:microsoft.com/office/officeart/2005/8/layout/orgChart1"/>
    <dgm:cxn modelId="{CABB210C-D8A4-4D83-9AE2-9F1D35640ADD}" type="presParOf" srcId="{A8D8B5C8-27DD-4015-B849-D6D2D2845A57}" destId="{76BFA212-0C46-417F-BA5C-902F24A2BEDB}" srcOrd="0" destOrd="0" presId="urn:microsoft.com/office/officeart/2005/8/layout/orgChart1"/>
    <dgm:cxn modelId="{97C4D2EA-72DE-49D5-A927-91224DE8960A}" type="presParOf" srcId="{76BFA212-0C46-417F-BA5C-902F24A2BEDB}" destId="{1ACE5610-125B-4F8F-BB1D-86C0D3558F79}" srcOrd="0" destOrd="0" presId="urn:microsoft.com/office/officeart/2005/8/layout/orgChart1"/>
    <dgm:cxn modelId="{B66DF6F2-1ED7-4CB4-B743-1C224CA7CCF3}" type="presParOf" srcId="{76BFA212-0C46-417F-BA5C-902F24A2BEDB}" destId="{C7FFC7F6-2B37-45CE-8071-28D4656DE10F}" srcOrd="1" destOrd="0" presId="urn:microsoft.com/office/officeart/2005/8/layout/orgChart1"/>
    <dgm:cxn modelId="{D1A09AA5-1CE0-461B-94C8-19ECF03F5B96}" type="presParOf" srcId="{A8D8B5C8-27DD-4015-B849-D6D2D2845A57}" destId="{36C43EF4-28FA-4E87-A43E-4FD05DCE66B2}" srcOrd="1" destOrd="0" presId="urn:microsoft.com/office/officeart/2005/8/layout/orgChart1"/>
    <dgm:cxn modelId="{478A9A06-2A87-47D3-8749-FD9A4B9CF708}" type="presParOf" srcId="{A8D8B5C8-27DD-4015-B849-D6D2D2845A57}" destId="{C55DDD79-572B-406D-92C2-EDC4CD0DD572}" srcOrd="2" destOrd="0" presId="urn:microsoft.com/office/officeart/2005/8/layout/orgChart1"/>
    <dgm:cxn modelId="{7F109BF6-66CB-463F-84C0-C1BC19FDEC1A}" type="presParOf" srcId="{D9E79D8F-5557-402E-868E-5ACEB06C6C42}" destId="{3B1F503E-D4D4-4BF1-8EBF-301669B1D5D5}" srcOrd="2" destOrd="0" presId="urn:microsoft.com/office/officeart/2005/8/layout/orgChart1"/>
    <dgm:cxn modelId="{1DC3761F-4AD1-41DD-A0D9-55514E464D31}" type="presParOf" srcId="{D9E79D8F-5557-402E-868E-5ACEB06C6C42}" destId="{22E87B82-C0A1-49D5-AD79-F3605E440EDA}" srcOrd="3" destOrd="0" presId="urn:microsoft.com/office/officeart/2005/8/layout/orgChart1"/>
    <dgm:cxn modelId="{429B1A3A-9DAC-4DFB-BE53-08B48669E69B}" type="presParOf" srcId="{22E87B82-C0A1-49D5-AD79-F3605E440EDA}" destId="{7BD6A7A0-1DF6-4548-8F91-B6D5AD2FA0A3}" srcOrd="0" destOrd="0" presId="urn:microsoft.com/office/officeart/2005/8/layout/orgChart1"/>
    <dgm:cxn modelId="{6BAC6B00-D669-40DD-A6CB-81F3053F748D}" type="presParOf" srcId="{7BD6A7A0-1DF6-4548-8F91-B6D5AD2FA0A3}" destId="{409C535C-8098-4B81-9109-B9507D60FE1B}" srcOrd="0" destOrd="0" presId="urn:microsoft.com/office/officeart/2005/8/layout/orgChart1"/>
    <dgm:cxn modelId="{756B39F5-A188-4E09-83A2-2428AA39411E}" type="presParOf" srcId="{7BD6A7A0-1DF6-4548-8F91-B6D5AD2FA0A3}" destId="{22781B6F-C2EF-4589-842D-12EBB078C4CB}" srcOrd="1" destOrd="0" presId="urn:microsoft.com/office/officeart/2005/8/layout/orgChart1"/>
    <dgm:cxn modelId="{C428ACC8-5BF9-49F2-AE53-69B026EB01C6}" type="presParOf" srcId="{22E87B82-C0A1-49D5-AD79-F3605E440EDA}" destId="{E9FD9060-F64C-445B-A9DD-B183D8CF396C}" srcOrd="1" destOrd="0" presId="urn:microsoft.com/office/officeart/2005/8/layout/orgChart1"/>
    <dgm:cxn modelId="{ADD7335F-A178-4A99-B4DA-006FFF927A30}" type="presParOf" srcId="{E9FD9060-F64C-445B-A9DD-B183D8CF396C}" destId="{59069B5F-0D84-4526-A354-88A9D7C2DA85}" srcOrd="0" destOrd="0" presId="urn:microsoft.com/office/officeart/2005/8/layout/orgChart1"/>
    <dgm:cxn modelId="{9DCC55EE-FDBE-4E10-8D9F-AC1DDF415514}" type="presParOf" srcId="{E9FD9060-F64C-445B-A9DD-B183D8CF396C}" destId="{E50555AC-9855-484B-BC49-AB18F7927B40}" srcOrd="1" destOrd="0" presId="urn:microsoft.com/office/officeart/2005/8/layout/orgChart1"/>
    <dgm:cxn modelId="{F95129C9-A7C9-4F30-BBC6-0698D5D337B0}" type="presParOf" srcId="{E50555AC-9855-484B-BC49-AB18F7927B40}" destId="{46EA5EF8-4BDE-4725-A4DC-0FEBA3442A6F}" srcOrd="0" destOrd="0" presId="urn:microsoft.com/office/officeart/2005/8/layout/orgChart1"/>
    <dgm:cxn modelId="{C35614C4-B79F-4762-93B5-7AEABF76D5CD}" type="presParOf" srcId="{46EA5EF8-4BDE-4725-A4DC-0FEBA3442A6F}" destId="{F2599A14-E3AA-4266-BFE1-8AAA77F5EF7B}" srcOrd="0" destOrd="0" presId="urn:microsoft.com/office/officeart/2005/8/layout/orgChart1"/>
    <dgm:cxn modelId="{2D3FDBE0-2F9D-4DCA-BC1E-A25340A76D37}" type="presParOf" srcId="{46EA5EF8-4BDE-4725-A4DC-0FEBA3442A6F}" destId="{2DE84C0F-F56F-4E4F-890E-26602BFD65A7}" srcOrd="1" destOrd="0" presId="urn:microsoft.com/office/officeart/2005/8/layout/orgChart1"/>
    <dgm:cxn modelId="{31FDB5A1-26FE-460D-9051-A464D3F7836C}" type="presParOf" srcId="{E50555AC-9855-484B-BC49-AB18F7927B40}" destId="{3F2FFC73-1BBE-49F9-9444-0C76845AAB74}" srcOrd="1" destOrd="0" presId="urn:microsoft.com/office/officeart/2005/8/layout/orgChart1"/>
    <dgm:cxn modelId="{D09A368A-C520-4FF3-999C-2C1B84704674}" type="presParOf" srcId="{E50555AC-9855-484B-BC49-AB18F7927B40}" destId="{09369726-8D95-4A9D-9CD4-DDB57869081C}" srcOrd="2" destOrd="0" presId="urn:microsoft.com/office/officeart/2005/8/layout/orgChart1"/>
    <dgm:cxn modelId="{63642919-4105-454C-9D73-4A31F0AF52CF}" type="presParOf" srcId="{E9FD9060-F64C-445B-A9DD-B183D8CF396C}" destId="{234C24DC-4A68-4D74-9E63-4F747723F888}" srcOrd="2" destOrd="0" presId="urn:microsoft.com/office/officeart/2005/8/layout/orgChart1"/>
    <dgm:cxn modelId="{F6EC0C7D-18D9-4210-88D4-1C9857EBAB95}" type="presParOf" srcId="{E9FD9060-F64C-445B-A9DD-B183D8CF396C}" destId="{EABFC374-E9D0-4CBD-A92A-3E6DF3B710B8}" srcOrd="3" destOrd="0" presId="urn:microsoft.com/office/officeart/2005/8/layout/orgChart1"/>
    <dgm:cxn modelId="{97828977-1B40-4939-B89C-DEC37374A9D9}" type="presParOf" srcId="{EABFC374-E9D0-4CBD-A92A-3E6DF3B710B8}" destId="{05546886-040B-4A1C-BB82-05FC415C5495}" srcOrd="0" destOrd="0" presId="urn:microsoft.com/office/officeart/2005/8/layout/orgChart1"/>
    <dgm:cxn modelId="{30B1AB34-19B7-4B14-8DA4-0AC22FC6E4AF}" type="presParOf" srcId="{05546886-040B-4A1C-BB82-05FC415C5495}" destId="{15171FB1-BAB9-4C6C-9092-C4303EA5305A}" srcOrd="0" destOrd="0" presId="urn:microsoft.com/office/officeart/2005/8/layout/orgChart1"/>
    <dgm:cxn modelId="{55C98553-A57C-4250-9A59-80B95FAA9658}" type="presParOf" srcId="{05546886-040B-4A1C-BB82-05FC415C5495}" destId="{ACF0FDDC-3510-49B4-A1A0-E98736BE4CC1}" srcOrd="1" destOrd="0" presId="urn:microsoft.com/office/officeart/2005/8/layout/orgChart1"/>
    <dgm:cxn modelId="{DA411BE1-5E82-4AC8-A49C-061DA7969ADF}" type="presParOf" srcId="{EABFC374-E9D0-4CBD-A92A-3E6DF3B710B8}" destId="{64E1526E-EAC3-4A59-AE02-799C9AE62D03}" srcOrd="1" destOrd="0" presId="urn:microsoft.com/office/officeart/2005/8/layout/orgChart1"/>
    <dgm:cxn modelId="{57FBA617-C2D6-44F7-8FDA-28F7B213D962}" type="presParOf" srcId="{EABFC374-E9D0-4CBD-A92A-3E6DF3B710B8}" destId="{DC37F4D5-3A1D-4B54-9C74-DC52CA84EFD3}" srcOrd="2" destOrd="0" presId="urn:microsoft.com/office/officeart/2005/8/layout/orgChart1"/>
    <dgm:cxn modelId="{0EB93417-9C86-4091-8560-7DD762C97957}" type="presParOf" srcId="{E9FD9060-F64C-445B-A9DD-B183D8CF396C}" destId="{AEEEFB16-D265-43E8-84B0-D46EF67DCF77}" srcOrd="4" destOrd="0" presId="urn:microsoft.com/office/officeart/2005/8/layout/orgChart1"/>
    <dgm:cxn modelId="{257C115D-81A1-49A9-8CFF-991DB8EBFDC4}" type="presParOf" srcId="{E9FD9060-F64C-445B-A9DD-B183D8CF396C}" destId="{1E25B619-3516-4567-9E51-A1F0B673FC90}" srcOrd="5" destOrd="0" presId="urn:microsoft.com/office/officeart/2005/8/layout/orgChart1"/>
    <dgm:cxn modelId="{40846AC7-878B-4CC1-990F-6420676BAFF9}" type="presParOf" srcId="{1E25B619-3516-4567-9E51-A1F0B673FC90}" destId="{98CA992D-541A-4504-89DA-7B3D07C4A259}" srcOrd="0" destOrd="0" presId="urn:microsoft.com/office/officeart/2005/8/layout/orgChart1"/>
    <dgm:cxn modelId="{1A0D2EBA-440C-42E0-AFCC-FD7D8035A4E0}" type="presParOf" srcId="{98CA992D-541A-4504-89DA-7B3D07C4A259}" destId="{6FC2052E-9F41-4BE8-94EA-55488EC106EF}" srcOrd="0" destOrd="0" presId="urn:microsoft.com/office/officeart/2005/8/layout/orgChart1"/>
    <dgm:cxn modelId="{119E4C38-F410-4EC0-BCE7-79827C147F12}" type="presParOf" srcId="{98CA992D-541A-4504-89DA-7B3D07C4A259}" destId="{35252511-ACC0-4CE5-9190-B59D37685D98}" srcOrd="1" destOrd="0" presId="urn:microsoft.com/office/officeart/2005/8/layout/orgChart1"/>
    <dgm:cxn modelId="{13447BFD-C45B-4EFD-BE94-E1F6583D05A1}" type="presParOf" srcId="{1E25B619-3516-4567-9E51-A1F0B673FC90}" destId="{239A57AA-402D-437A-B5E4-0635C9EB579A}" srcOrd="1" destOrd="0" presId="urn:microsoft.com/office/officeart/2005/8/layout/orgChart1"/>
    <dgm:cxn modelId="{C66C1D4A-8F21-4C1D-8790-D5E9A2F6BE80}" type="presParOf" srcId="{1E25B619-3516-4567-9E51-A1F0B673FC90}" destId="{D17B881E-7804-4ADF-9E76-FF893EE6FB4A}" srcOrd="2" destOrd="0" presId="urn:microsoft.com/office/officeart/2005/8/layout/orgChart1"/>
    <dgm:cxn modelId="{A3FB2906-F915-44B6-9646-EDE1392590FD}" type="presParOf" srcId="{E9FD9060-F64C-445B-A9DD-B183D8CF396C}" destId="{29F8CB2D-0CA7-49F9-AAD5-29A5DD8898E8}" srcOrd="6" destOrd="0" presId="urn:microsoft.com/office/officeart/2005/8/layout/orgChart1"/>
    <dgm:cxn modelId="{967077A8-2C1E-4A7B-9D9F-7522474DD78E}" type="presParOf" srcId="{E9FD9060-F64C-445B-A9DD-B183D8CF396C}" destId="{7E02643D-BF21-4CAF-AB52-B2027DFA7D93}" srcOrd="7" destOrd="0" presId="urn:microsoft.com/office/officeart/2005/8/layout/orgChart1"/>
    <dgm:cxn modelId="{DA43C3CA-66B2-4986-BDB7-406A9D958D52}" type="presParOf" srcId="{7E02643D-BF21-4CAF-AB52-B2027DFA7D93}" destId="{51542373-E719-4A0C-A375-79E9502D2A02}" srcOrd="0" destOrd="0" presId="urn:microsoft.com/office/officeart/2005/8/layout/orgChart1"/>
    <dgm:cxn modelId="{E3B99688-BEE4-4EC1-A362-166D0832EE4D}" type="presParOf" srcId="{51542373-E719-4A0C-A375-79E9502D2A02}" destId="{E70EDA6D-98B9-4A0A-ACC6-E23148C5F981}" srcOrd="0" destOrd="0" presId="urn:microsoft.com/office/officeart/2005/8/layout/orgChart1"/>
    <dgm:cxn modelId="{D1C7DA1F-6CAC-407A-8121-20BF66369F82}" type="presParOf" srcId="{51542373-E719-4A0C-A375-79E9502D2A02}" destId="{617D3487-FC1F-4967-A486-10F9EE3272B5}" srcOrd="1" destOrd="0" presId="urn:microsoft.com/office/officeart/2005/8/layout/orgChart1"/>
    <dgm:cxn modelId="{235B60BB-1F73-48F9-B5EC-456527B9355A}" type="presParOf" srcId="{7E02643D-BF21-4CAF-AB52-B2027DFA7D93}" destId="{6677EBDC-7572-449F-A855-DA08C49656DA}" srcOrd="1" destOrd="0" presId="urn:microsoft.com/office/officeart/2005/8/layout/orgChart1"/>
    <dgm:cxn modelId="{F590B855-C7ED-43E7-A5D7-2F3F9DC7BB6E}" type="presParOf" srcId="{7E02643D-BF21-4CAF-AB52-B2027DFA7D93}" destId="{7FD9CAD1-067D-441B-836E-F56553C86BA1}" srcOrd="2" destOrd="0" presId="urn:microsoft.com/office/officeart/2005/8/layout/orgChart1"/>
    <dgm:cxn modelId="{A918D77F-173E-44F3-B560-4747C73F2554}" type="presParOf" srcId="{E9FD9060-F64C-445B-A9DD-B183D8CF396C}" destId="{A78083C6-01FA-410A-954A-BA7E7D99921B}" srcOrd="8" destOrd="0" presId="urn:microsoft.com/office/officeart/2005/8/layout/orgChart1"/>
    <dgm:cxn modelId="{50969E93-E1FF-494F-8D21-6CB7B77F1E4D}" type="presParOf" srcId="{E9FD9060-F64C-445B-A9DD-B183D8CF396C}" destId="{647F4055-0482-4F58-AF00-45406D34D8E8}" srcOrd="9" destOrd="0" presId="urn:microsoft.com/office/officeart/2005/8/layout/orgChart1"/>
    <dgm:cxn modelId="{2CE97839-4F28-4B06-9E2E-A3B1F7095908}" type="presParOf" srcId="{647F4055-0482-4F58-AF00-45406D34D8E8}" destId="{3BED9B71-694D-4D58-B884-74F0C29FC685}" srcOrd="0" destOrd="0" presId="urn:microsoft.com/office/officeart/2005/8/layout/orgChart1"/>
    <dgm:cxn modelId="{1F0643D2-9C8A-4C3F-B541-6664F5F9ADD2}" type="presParOf" srcId="{3BED9B71-694D-4D58-B884-74F0C29FC685}" destId="{7B9B7626-B415-46AE-9373-8D4E59798B8E}" srcOrd="0" destOrd="0" presId="urn:microsoft.com/office/officeart/2005/8/layout/orgChart1"/>
    <dgm:cxn modelId="{EA2B57C2-C992-46D0-9F30-E40E7DC9F539}" type="presParOf" srcId="{3BED9B71-694D-4D58-B884-74F0C29FC685}" destId="{369B8DCC-89AE-4981-8F88-9B93567F1416}" srcOrd="1" destOrd="0" presId="urn:microsoft.com/office/officeart/2005/8/layout/orgChart1"/>
    <dgm:cxn modelId="{15FDE9A1-C496-4740-B3DB-24D2012DE01D}" type="presParOf" srcId="{647F4055-0482-4F58-AF00-45406D34D8E8}" destId="{384BF9F8-CFCC-4317-8CCD-9EFACDE3F277}" srcOrd="1" destOrd="0" presId="urn:microsoft.com/office/officeart/2005/8/layout/orgChart1"/>
    <dgm:cxn modelId="{CAD108ED-3F17-483F-9135-3AEADEE5F3D0}" type="presParOf" srcId="{647F4055-0482-4F58-AF00-45406D34D8E8}" destId="{3F9B0D17-DB86-414F-9C58-D1E961DABEEE}" srcOrd="2" destOrd="0" presId="urn:microsoft.com/office/officeart/2005/8/layout/orgChart1"/>
    <dgm:cxn modelId="{10335884-1BAB-4D57-8316-F03AB49A68F7}" type="presParOf" srcId="{22E87B82-C0A1-49D5-AD79-F3605E440EDA}" destId="{A859CC73-28E0-4F03-AB67-023A4F9005B7}" srcOrd="2" destOrd="0" presId="urn:microsoft.com/office/officeart/2005/8/layout/orgChart1"/>
    <dgm:cxn modelId="{52E51AC0-52FE-4EED-987C-DC57BA72378E}" type="presParOf" srcId="{EA2B74F7-8370-409A-9EF2-C3DD6CD9F15F}" destId="{49EA39EE-4ECF-4BEE-9676-EA05859E8A7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322061-1348-4794-9A32-C7EFD9F03BFD}">
      <dsp:nvSpPr>
        <dsp:cNvPr id="0" name=""/>
        <dsp:cNvSpPr/>
      </dsp:nvSpPr>
      <dsp:spPr>
        <a:xfrm>
          <a:off x="2507056" y="1717854"/>
          <a:ext cx="6411428" cy="6141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3508"/>
              </a:lnTo>
              <a:lnTo>
                <a:pt x="6411428" y="293508"/>
              </a:lnTo>
              <a:lnTo>
                <a:pt x="6411428" y="614181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061CE5-F4B9-4009-BCD3-92B188CEF629}">
      <dsp:nvSpPr>
        <dsp:cNvPr id="0" name=""/>
        <dsp:cNvSpPr/>
      </dsp:nvSpPr>
      <dsp:spPr>
        <a:xfrm>
          <a:off x="2507056" y="1717854"/>
          <a:ext cx="2716045" cy="6141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3508"/>
              </a:lnTo>
              <a:lnTo>
                <a:pt x="2716045" y="293508"/>
              </a:lnTo>
              <a:lnTo>
                <a:pt x="2716045" y="614181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0896D1-BE6E-48AE-9822-5B19B93B23A5}">
      <dsp:nvSpPr>
        <dsp:cNvPr id="0" name=""/>
        <dsp:cNvSpPr/>
      </dsp:nvSpPr>
      <dsp:spPr>
        <a:xfrm>
          <a:off x="1527719" y="1717854"/>
          <a:ext cx="979337" cy="614181"/>
        </a:xfrm>
        <a:custGeom>
          <a:avLst/>
          <a:gdLst/>
          <a:ahLst/>
          <a:cxnLst/>
          <a:rect l="0" t="0" r="0" b="0"/>
          <a:pathLst>
            <a:path>
              <a:moveTo>
                <a:pt x="979337" y="0"/>
              </a:moveTo>
              <a:lnTo>
                <a:pt x="979337" y="293508"/>
              </a:lnTo>
              <a:lnTo>
                <a:pt x="0" y="293508"/>
              </a:lnTo>
              <a:lnTo>
                <a:pt x="0" y="614181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39C6B1-8ECB-4F78-B197-9FF0316CCCF2}">
      <dsp:nvSpPr>
        <dsp:cNvPr id="0" name=""/>
        <dsp:cNvSpPr/>
      </dsp:nvSpPr>
      <dsp:spPr>
        <a:xfrm>
          <a:off x="980038" y="190836"/>
          <a:ext cx="3054035" cy="152701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35" tIns="26035" rIns="26035" bIns="2603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4100" b="1" kern="1200" dirty="0"/>
            <a:t>Chronology</a:t>
          </a:r>
        </a:p>
      </dsp:txBody>
      <dsp:txXfrm>
        <a:off x="980038" y="190836"/>
        <a:ext cx="3054035" cy="1527017"/>
      </dsp:txXfrm>
    </dsp:sp>
    <dsp:sp modelId="{281D130A-D3B2-41E6-9776-FAB346CD75F7}">
      <dsp:nvSpPr>
        <dsp:cNvPr id="0" name=""/>
        <dsp:cNvSpPr/>
      </dsp:nvSpPr>
      <dsp:spPr>
        <a:xfrm>
          <a:off x="701" y="2332036"/>
          <a:ext cx="3054035" cy="152701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35" tIns="26035" rIns="26035" bIns="2603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4100" kern="1200" dirty="0"/>
            <a:t>Pre event</a:t>
          </a:r>
        </a:p>
      </dsp:txBody>
      <dsp:txXfrm>
        <a:off x="701" y="2332036"/>
        <a:ext cx="3054035" cy="1527017"/>
      </dsp:txXfrm>
    </dsp:sp>
    <dsp:sp modelId="{87DB6A8B-5765-4999-8EE0-7A9931033789}">
      <dsp:nvSpPr>
        <dsp:cNvPr id="0" name=""/>
        <dsp:cNvSpPr/>
      </dsp:nvSpPr>
      <dsp:spPr>
        <a:xfrm>
          <a:off x="3696084" y="2332036"/>
          <a:ext cx="3054035" cy="152701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35" tIns="26035" rIns="26035" bIns="2603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4100" kern="1200" dirty="0" smtClean="0"/>
            <a:t>Response</a:t>
          </a:r>
          <a:endParaRPr lang="en-IE" sz="4100" kern="1200" dirty="0"/>
        </a:p>
      </dsp:txBody>
      <dsp:txXfrm>
        <a:off x="3696084" y="2332036"/>
        <a:ext cx="3054035" cy="1527017"/>
      </dsp:txXfrm>
    </dsp:sp>
    <dsp:sp modelId="{595502F8-CC0E-45D2-A778-4DEA3F13B2D5}">
      <dsp:nvSpPr>
        <dsp:cNvPr id="0" name=""/>
        <dsp:cNvSpPr/>
      </dsp:nvSpPr>
      <dsp:spPr>
        <a:xfrm>
          <a:off x="7391467" y="2332036"/>
          <a:ext cx="3054035" cy="152701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35" tIns="26035" rIns="26035" bIns="2603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4100" kern="1200" dirty="0"/>
            <a:t>Outcomes</a:t>
          </a:r>
        </a:p>
      </dsp:txBody>
      <dsp:txXfrm>
        <a:off x="7391467" y="2332036"/>
        <a:ext cx="3054035" cy="1527017"/>
      </dsp:txXfrm>
    </dsp:sp>
    <dsp:sp modelId="{F8D23143-6CA9-4552-8966-83A6CA665F31}">
      <dsp:nvSpPr>
        <dsp:cNvPr id="0" name=""/>
        <dsp:cNvSpPr/>
      </dsp:nvSpPr>
      <dsp:spPr>
        <a:xfrm>
          <a:off x="6413687" y="154615"/>
          <a:ext cx="3054035" cy="152701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35" tIns="26035" rIns="26035" bIns="2603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4100" b="1" kern="1200" dirty="0" smtClean="0"/>
            <a:t>Regulatory </a:t>
          </a:r>
          <a:r>
            <a:rPr lang="en-IE" sz="4100" b="1" kern="1200" dirty="0"/>
            <a:t>input</a:t>
          </a:r>
        </a:p>
      </dsp:txBody>
      <dsp:txXfrm>
        <a:off x="6413687" y="154615"/>
        <a:ext cx="3054035" cy="1527017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8083C6-01FA-410A-954A-BA7E7D99921B}">
      <dsp:nvSpPr>
        <dsp:cNvPr id="0" name=""/>
        <dsp:cNvSpPr/>
      </dsp:nvSpPr>
      <dsp:spPr>
        <a:xfrm>
          <a:off x="5236682" y="2661719"/>
          <a:ext cx="4339249" cy="5273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9106"/>
              </a:lnTo>
              <a:lnTo>
                <a:pt x="4339249" y="339106"/>
              </a:lnTo>
              <a:lnTo>
                <a:pt x="4339249" y="527380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F8CB2D-0CA7-49F9-AAD5-29A5DD8898E8}">
      <dsp:nvSpPr>
        <dsp:cNvPr id="0" name=""/>
        <dsp:cNvSpPr/>
      </dsp:nvSpPr>
      <dsp:spPr>
        <a:xfrm>
          <a:off x="5236682" y="2661719"/>
          <a:ext cx="2169624" cy="5273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9106"/>
              </a:lnTo>
              <a:lnTo>
                <a:pt x="2169624" y="339106"/>
              </a:lnTo>
              <a:lnTo>
                <a:pt x="2169624" y="527380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EEFB16-D265-43E8-84B0-D46EF67DCF77}">
      <dsp:nvSpPr>
        <dsp:cNvPr id="0" name=""/>
        <dsp:cNvSpPr/>
      </dsp:nvSpPr>
      <dsp:spPr>
        <a:xfrm>
          <a:off x="5190962" y="2661719"/>
          <a:ext cx="91440" cy="52738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27380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4C24DC-4A68-4D74-9E63-4F747723F888}">
      <dsp:nvSpPr>
        <dsp:cNvPr id="0" name=""/>
        <dsp:cNvSpPr/>
      </dsp:nvSpPr>
      <dsp:spPr>
        <a:xfrm>
          <a:off x="3067058" y="2661719"/>
          <a:ext cx="2169624" cy="527380"/>
        </a:xfrm>
        <a:custGeom>
          <a:avLst/>
          <a:gdLst/>
          <a:ahLst/>
          <a:cxnLst/>
          <a:rect l="0" t="0" r="0" b="0"/>
          <a:pathLst>
            <a:path>
              <a:moveTo>
                <a:pt x="2169624" y="0"/>
              </a:moveTo>
              <a:lnTo>
                <a:pt x="2169624" y="339106"/>
              </a:lnTo>
              <a:lnTo>
                <a:pt x="0" y="339106"/>
              </a:lnTo>
              <a:lnTo>
                <a:pt x="0" y="527380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069B5F-0D84-4526-A354-88A9D7C2DA85}">
      <dsp:nvSpPr>
        <dsp:cNvPr id="0" name=""/>
        <dsp:cNvSpPr/>
      </dsp:nvSpPr>
      <dsp:spPr>
        <a:xfrm>
          <a:off x="897433" y="2661719"/>
          <a:ext cx="4339249" cy="527380"/>
        </a:xfrm>
        <a:custGeom>
          <a:avLst/>
          <a:gdLst/>
          <a:ahLst/>
          <a:cxnLst/>
          <a:rect l="0" t="0" r="0" b="0"/>
          <a:pathLst>
            <a:path>
              <a:moveTo>
                <a:pt x="4339249" y="0"/>
              </a:moveTo>
              <a:lnTo>
                <a:pt x="4339249" y="339106"/>
              </a:lnTo>
              <a:lnTo>
                <a:pt x="0" y="339106"/>
              </a:lnTo>
              <a:lnTo>
                <a:pt x="0" y="527380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1F503E-D4D4-4BF1-8EBF-301669B1D5D5}">
      <dsp:nvSpPr>
        <dsp:cNvPr id="0" name=""/>
        <dsp:cNvSpPr/>
      </dsp:nvSpPr>
      <dsp:spPr>
        <a:xfrm>
          <a:off x="4038745" y="1276602"/>
          <a:ext cx="1197937" cy="2257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1934"/>
              </a:lnTo>
              <a:lnTo>
                <a:pt x="644957" y="111934"/>
              </a:lnTo>
              <a:lnTo>
                <a:pt x="644957" y="223869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5546C3-A0A9-4718-8094-0F69BFF11FF9}">
      <dsp:nvSpPr>
        <dsp:cNvPr id="0" name=""/>
        <dsp:cNvSpPr/>
      </dsp:nvSpPr>
      <dsp:spPr>
        <a:xfrm>
          <a:off x="2819084" y="1276602"/>
          <a:ext cx="1219660" cy="244566"/>
        </a:xfrm>
        <a:custGeom>
          <a:avLst/>
          <a:gdLst/>
          <a:ahLst/>
          <a:cxnLst/>
          <a:rect l="0" t="0" r="0" b="0"/>
          <a:pathLst>
            <a:path>
              <a:moveTo>
                <a:pt x="644957" y="0"/>
              </a:moveTo>
              <a:lnTo>
                <a:pt x="644957" y="111934"/>
              </a:lnTo>
              <a:lnTo>
                <a:pt x="0" y="111934"/>
              </a:lnTo>
              <a:lnTo>
                <a:pt x="0" y="223869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471ED9-B71C-47A0-9DB8-0E542C19DCB5}">
      <dsp:nvSpPr>
        <dsp:cNvPr id="0" name=""/>
        <dsp:cNvSpPr/>
      </dsp:nvSpPr>
      <dsp:spPr>
        <a:xfrm>
          <a:off x="3142206" y="380063"/>
          <a:ext cx="1793078" cy="89653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100" b="1" kern="1200" dirty="0" smtClean="0">
              <a:latin typeface="Calibri" panose="020F0502020204030204"/>
              <a:ea typeface="+mn-ea"/>
              <a:cs typeface="+mn-cs"/>
            </a:rPr>
            <a:t>Pre event</a:t>
          </a:r>
          <a:endParaRPr lang="en-IE" sz="2100" b="1" kern="1200" dirty="0">
            <a:latin typeface="Calibri" panose="020F0502020204030204"/>
            <a:ea typeface="+mn-ea"/>
            <a:cs typeface="+mn-cs"/>
          </a:endParaRPr>
        </a:p>
      </dsp:txBody>
      <dsp:txXfrm>
        <a:off x="3142206" y="380063"/>
        <a:ext cx="1793078" cy="896539"/>
      </dsp:txXfrm>
    </dsp:sp>
    <dsp:sp modelId="{1ACE5610-125B-4F8F-BB1D-86C0D3558F79}">
      <dsp:nvSpPr>
        <dsp:cNvPr id="0" name=""/>
        <dsp:cNvSpPr/>
      </dsp:nvSpPr>
      <dsp:spPr>
        <a:xfrm>
          <a:off x="1922545" y="1521169"/>
          <a:ext cx="1793078" cy="89653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100" kern="1200" dirty="0" smtClean="0">
              <a:latin typeface="Calibri" panose="020F0502020204030204"/>
              <a:ea typeface="+mn-ea"/>
              <a:cs typeface="+mn-cs"/>
            </a:rPr>
            <a:t>Prior controls</a:t>
          </a:r>
          <a:endParaRPr lang="en-IE" sz="2100" kern="1200" dirty="0">
            <a:latin typeface="Calibri" panose="020F0502020204030204"/>
            <a:ea typeface="+mn-ea"/>
            <a:cs typeface="+mn-cs"/>
          </a:endParaRPr>
        </a:p>
      </dsp:txBody>
      <dsp:txXfrm>
        <a:off x="1922545" y="1521169"/>
        <a:ext cx="1793078" cy="896539"/>
      </dsp:txXfrm>
    </dsp:sp>
    <dsp:sp modelId="{409C535C-8098-4B81-9109-B9507D60FE1B}">
      <dsp:nvSpPr>
        <dsp:cNvPr id="0" name=""/>
        <dsp:cNvSpPr/>
      </dsp:nvSpPr>
      <dsp:spPr>
        <a:xfrm>
          <a:off x="4092170" y="1502315"/>
          <a:ext cx="2289025" cy="115940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100" b="1" kern="1200" dirty="0" smtClean="0">
              <a:latin typeface="Calibri" panose="020F0502020204030204"/>
              <a:ea typeface="+mn-ea"/>
              <a:cs typeface="+mn-cs"/>
            </a:rPr>
            <a:t>Deficits in care</a:t>
          </a:r>
          <a:endParaRPr lang="en-IE" sz="2100" b="1" kern="1200" dirty="0">
            <a:latin typeface="Calibri" panose="020F0502020204030204"/>
            <a:ea typeface="+mn-ea"/>
            <a:cs typeface="+mn-cs"/>
          </a:endParaRPr>
        </a:p>
      </dsp:txBody>
      <dsp:txXfrm>
        <a:off x="4092170" y="1502315"/>
        <a:ext cx="2289025" cy="1159404"/>
      </dsp:txXfrm>
    </dsp:sp>
    <dsp:sp modelId="{F2599A14-E3AA-4266-BFE1-8AAA77F5EF7B}">
      <dsp:nvSpPr>
        <dsp:cNvPr id="0" name=""/>
        <dsp:cNvSpPr/>
      </dsp:nvSpPr>
      <dsp:spPr>
        <a:xfrm>
          <a:off x="894" y="3189099"/>
          <a:ext cx="1793078" cy="89653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i="1" kern="1200" dirty="0" smtClean="0">
              <a:latin typeface="Calibri" panose="020F0502020204030204"/>
              <a:ea typeface="+mn-ea"/>
              <a:cs typeface="+mn-cs"/>
            </a:rPr>
            <a:t>“resident requires 2;1 staffing and this is not always being provided”</a:t>
          </a:r>
          <a:endParaRPr lang="en-IE" sz="1500" b="1" i="1" kern="1200" dirty="0" smtClean="0">
            <a:latin typeface="Calibri" panose="020F0502020204030204"/>
            <a:ea typeface="+mn-ea"/>
            <a:cs typeface="+mn-cs"/>
          </a:endParaRPr>
        </a:p>
      </dsp:txBody>
      <dsp:txXfrm>
        <a:off x="894" y="3189099"/>
        <a:ext cx="1793078" cy="896539"/>
      </dsp:txXfrm>
    </dsp:sp>
    <dsp:sp modelId="{15171FB1-BAB9-4C6C-9092-C4303EA5305A}">
      <dsp:nvSpPr>
        <dsp:cNvPr id="0" name=""/>
        <dsp:cNvSpPr/>
      </dsp:nvSpPr>
      <dsp:spPr>
        <a:xfrm>
          <a:off x="2170519" y="3189099"/>
          <a:ext cx="1793078" cy="89653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i="1" kern="1200" dirty="0" smtClean="0">
              <a:latin typeface="Calibri" panose="020F0502020204030204"/>
              <a:ea typeface="+mn-ea"/>
              <a:cs typeface="+mn-cs"/>
            </a:rPr>
            <a:t>“Residents PEG feed wasn't initiated as per protocol”</a:t>
          </a:r>
          <a:endParaRPr lang="en-IE" sz="1500" b="1" i="1" kern="1200" dirty="0" smtClean="0">
            <a:latin typeface="Calibri" panose="020F0502020204030204"/>
            <a:ea typeface="+mn-ea"/>
            <a:cs typeface="+mn-cs"/>
          </a:endParaRPr>
        </a:p>
      </dsp:txBody>
      <dsp:txXfrm>
        <a:off x="2170519" y="3189099"/>
        <a:ext cx="1793078" cy="896539"/>
      </dsp:txXfrm>
    </dsp:sp>
    <dsp:sp modelId="{6FC2052E-9F41-4BE8-94EA-55488EC106EF}">
      <dsp:nvSpPr>
        <dsp:cNvPr id="0" name=""/>
        <dsp:cNvSpPr/>
      </dsp:nvSpPr>
      <dsp:spPr>
        <a:xfrm>
          <a:off x="4340143" y="3189099"/>
          <a:ext cx="1793078" cy="89653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i="1" kern="1200" dirty="0" smtClean="0">
              <a:latin typeface="Calibri" panose="020F0502020204030204"/>
              <a:ea typeface="+mn-ea"/>
              <a:cs typeface="+mn-cs"/>
            </a:rPr>
            <a:t>“Admitted from home with sacral pressure area”</a:t>
          </a:r>
          <a:endParaRPr lang="en-IE" sz="1500" b="1" i="1" kern="1200" dirty="0" smtClean="0">
            <a:latin typeface="Calibri" panose="020F0502020204030204"/>
            <a:ea typeface="+mn-ea"/>
            <a:cs typeface="+mn-cs"/>
          </a:endParaRPr>
        </a:p>
      </dsp:txBody>
      <dsp:txXfrm>
        <a:off x="4340143" y="3189099"/>
        <a:ext cx="1793078" cy="896539"/>
      </dsp:txXfrm>
    </dsp:sp>
    <dsp:sp modelId="{E70EDA6D-98B9-4A0A-ACC6-E23148C5F981}">
      <dsp:nvSpPr>
        <dsp:cNvPr id="0" name=""/>
        <dsp:cNvSpPr/>
      </dsp:nvSpPr>
      <dsp:spPr>
        <a:xfrm>
          <a:off x="6509768" y="3189099"/>
          <a:ext cx="1793078" cy="89653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i="1" kern="1200" dirty="0" smtClean="0">
              <a:latin typeface="Calibri" panose="020F0502020204030204"/>
              <a:ea typeface="+mn-ea"/>
              <a:cs typeface="+mn-cs"/>
            </a:rPr>
            <a:t>“11 previous NF05s for this resident re </a:t>
          </a:r>
          <a:r>
            <a:rPr lang="en-IE" sz="1500" b="1" i="1" kern="1200" noProof="0" dirty="0" smtClean="0">
              <a:latin typeface="Calibri" panose="020F0502020204030204"/>
              <a:ea typeface="+mn-ea"/>
              <a:cs typeface="+mn-cs"/>
            </a:rPr>
            <a:t>unauthorised</a:t>
          </a:r>
          <a:r>
            <a:rPr lang="en-US" sz="1500" b="1" i="1" kern="1200" dirty="0" smtClean="0">
              <a:latin typeface="Calibri" panose="020F0502020204030204"/>
              <a:ea typeface="+mn-ea"/>
              <a:cs typeface="+mn-cs"/>
            </a:rPr>
            <a:t> absences”</a:t>
          </a:r>
          <a:endParaRPr lang="en-IE" sz="1500" b="1" i="1" kern="1200" dirty="0">
            <a:latin typeface="Calibri" panose="020F0502020204030204"/>
            <a:ea typeface="+mn-ea"/>
            <a:cs typeface="+mn-cs"/>
          </a:endParaRPr>
        </a:p>
      </dsp:txBody>
      <dsp:txXfrm>
        <a:off x="6509768" y="3189099"/>
        <a:ext cx="1793078" cy="896539"/>
      </dsp:txXfrm>
    </dsp:sp>
    <dsp:sp modelId="{7B9B7626-B415-46AE-9373-8D4E59798B8E}">
      <dsp:nvSpPr>
        <dsp:cNvPr id="0" name=""/>
        <dsp:cNvSpPr/>
      </dsp:nvSpPr>
      <dsp:spPr>
        <a:xfrm>
          <a:off x="8679392" y="3189099"/>
          <a:ext cx="1793078" cy="89653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rgbClr val="BC5090"/>
              </a:solidFill>
              <a:latin typeface="Calibri" panose="020F0502020204030204"/>
              <a:ea typeface="+mn-ea"/>
              <a:cs typeface="+mn-cs"/>
            </a:rPr>
            <a:t>“</a:t>
          </a:r>
          <a:r>
            <a:rPr lang="en-US" sz="1600" b="1" i="1" kern="1200" dirty="0" smtClean="0">
              <a:solidFill>
                <a:srgbClr val="BC5090"/>
              </a:solidFill>
              <a:latin typeface="Calibri" panose="020F0502020204030204"/>
              <a:ea typeface="+mn-ea"/>
              <a:cs typeface="+mn-cs"/>
            </a:rPr>
            <a:t>Staff member observed asleep while on night duty”</a:t>
          </a:r>
          <a:endParaRPr lang="en-IE" sz="1600" b="1" i="1" kern="1200" dirty="0" smtClean="0">
            <a:solidFill>
              <a:srgbClr val="BC5090"/>
            </a:solidFill>
            <a:latin typeface="Calibri" panose="020F0502020204030204"/>
            <a:ea typeface="+mn-ea"/>
            <a:cs typeface="+mn-cs"/>
          </a:endParaRPr>
        </a:p>
      </dsp:txBody>
      <dsp:txXfrm>
        <a:off x="8679392" y="3189099"/>
        <a:ext cx="1793078" cy="896539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58170F-16E9-4DDF-B3AB-D007FD3A8481}">
      <dsp:nvSpPr>
        <dsp:cNvPr id="0" name=""/>
        <dsp:cNvSpPr/>
      </dsp:nvSpPr>
      <dsp:spPr>
        <a:xfrm>
          <a:off x="5604095" y="404885"/>
          <a:ext cx="4883744" cy="1695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4759"/>
              </a:lnTo>
              <a:lnTo>
                <a:pt x="4883744" y="84759"/>
              </a:lnTo>
              <a:lnTo>
                <a:pt x="4883744" y="169518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99151A-FBB7-4084-A9A9-96EBC3955F25}">
      <dsp:nvSpPr>
        <dsp:cNvPr id="0" name=""/>
        <dsp:cNvSpPr/>
      </dsp:nvSpPr>
      <dsp:spPr>
        <a:xfrm>
          <a:off x="5604095" y="404885"/>
          <a:ext cx="3906995" cy="1695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4759"/>
              </a:lnTo>
              <a:lnTo>
                <a:pt x="3906995" y="84759"/>
              </a:lnTo>
              <a:lnTo>
                <a:pt x="3906995" y="169518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220E30-4473-4A75-B46D-276433E974F3}">
      <dsp:nvSpPr>
        <dsp:cNvPr id="0" name=""/>
        <dsp:cNvSpPr/>
      </dsp:nvSpPr>
      <dsp:spPr>
        <a:xfrm>
          <a:off x="5604095" y="404885"/>
          <a:ext cx="2930246" cy="1695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4759"/>
              </a:lnTo>
              <a:lnTo>
                <a:pt x="2930246" y="84759"/>
              </a:lnTo>
              <a:lnTo>
                <a:pt x="2930246" y="169518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E9B4FD-0786-4C4A-A3F4-26ECB2C07287}">
      <dsp:nvSpPr>
        <dsp:cNvPr id="0" name=""/>
        <dsp:cNvSpPr/>
      </dsp:nvSpPr>
      <dsp:spPr>
        <a:xfrm>
          <a:off x="7234700" y="978019"/>
          <a:ext cx="121084" cy="32369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36994"/>
              </a:lnTo>
              <a:lnTo>
                <a:pt x="121084" y="3236994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2A69D7-7F25-489B-8AF4-28E7D28BC956}">
      <dsp:nvSpPr>
        <dsp:cNvPr id="0" name=""/>
        <dsp:cNvSpPr/>
      </dsp:nvSpPr>
      <dsp:spPr>
        <a:xfrm>
          <a:off x="7234700" y="978019"/>
          <a:ext cx="121084" cy="26638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63860"/>
              </a:lnTo>
              <a:lnTo>
                <a:pt x="121084" y="2663860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495A58-5DB0-4073-8F68-D68E9AD28F03}">
      <dsp:nvSpPr>
        <dsp:cNvPr id="0" name=""/>
        <dsp:cNvSpPr/>
      </dsp:nvSpPr>
      <dsp:spPr>
        <a:xfrm>
          <a:off x="7234700" y="978019"/>
          <a:ext cx="121084" cy="20907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90726"/>
              </a:lnTo>
              <a:lnTo>
                <a:pt x="121084" y="2090726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C02607-E188-40AE-8A01-2E7980CFD8FF}">
      <dsp:nvSpPr>
        <dsp:cNvPr id="0" name=""/>
        <dsp:cNvSpPr/>
      </dsp:nvSpPr>
      <dsp:spPr>
        <a:xfrm>
          <a:off x="7234700" y="978019"/>
          <a:ext cx="121084" cy="15175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17593"/>
              </a:lnTo>
              <a:lnTo>
                <a:pt x="121084" y="1517593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959970-C5F4-4599-9862-19FE32F6BAD2}">
      <dsp:nvSpPr>
        <dsp:cNvPr id="0" name=""/>
        <dsp:cNvSpPr/>
      </dsp:nvSpPr>
      <dsp:spPr>
        <a:xfrm>
          <a:off x="7234700" y="978019"/>
          <a:ext cx="121084" cy="9444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4459"/>
              </a:lnTo>
              <a:lnTo>
                <a:pt x="121084" y="944459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B84CC7-1C3E-4935-8727-951BB8BA6BA1}">
      <dsp:nvSpPr>
        <dsp:cNvPr id="0" name=""/>
        <dsp:cNvSpPr/>
      </dsp:nvSpPr>
      <dsp:spPr>
        <a:xfrm>
          <a:off x="7234700" y="978019"/>
          <a:ext cx="121084" cy="3713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1326"/>
              </a:lnTo>
              <a:lnTo>
                <a:pt x="121084" y="371326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A238EF-6A61-4A6A-9948-E368C7FFE3D7}">
      <dsp:nvSpPr>
        <dsp:cNvPr id="0" name=""/>
        <dsp:cNvSpPr/>
      </dsp:nvSpPr>
      <dsp:spPr>
        <a:xfrm>
          <a:off x="5604095" y="404885"/>
          <a:ext cx="1953497" cy="1695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4759"/>
              </a:lnTo>
              <a:lnTo>
                <a:pt x="1953497" y="84759"/>
              </a:lnTo>
              <a:lnTo>
                <a:pt x="1953497" y="169518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110669-E507-409F-9D2F-512D5EDDFF6C}">
      <dsp:nvSpPr>
        <dsp:cNvPr id="0" name=""/>
        <dsp:cNvSpPr/>
      </dsp:nvSpPr>
      <dsp:spPr>
        <a:xfrm>
          <a:off x="5604095" y="404885"/>
          <a:ext cx="976748" cy="1695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4759"/>
              </a:lnTo>
              <a:lnTo>
                <a:pt x="976748" y="84759"/>
              </a:lnTo>
              <a:lnTo>
                <a:pt x="976748" y="169518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AAF64C-12DA-46B7-A597-B10C0C55E8A6}">
      <dsp:nvSpPr>
        <dsp:cNvPr id="0" name=""/>
        <dsp:cNvSpPr/>
      </dsp:nvSpPr>
      <dsp:spPr>
        <a:xfrm>
          <a:off x="5558374" y="404885"/>
          <a:ext cx="91440" cy="16951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9518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E9A54F-61BA-46B4-8B8E-2DEBCD9CCB51}">
      <dsp:nvSpPr>
        <dsp:cNvPr id="0" name=""/>
        <dsp:cNvSpPr/>
      </dsp:nvSpPr>
      <dsp:spPr>
        <a:xfrm>
          <a:off x="4304453" y="978019"/>
          <a:ext cx="121084" cy="26638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63860"/>
              </a:lnTo>
              <a:lnTo>
                <a:pt x="121084" y="2663860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E02F33-733E-4850-93BE-A7B5865EBCD3}">
      <dsp:nvSpPr>
        <dsp:cNvPr id="0" name=""/>
        <dsp:cNvSpPr/>
      </dsp:nvSpPr>
      <dsp:spPr>
        <a:xfrm>
          <a:off x="4304453" y="978019"/>
          <a:ext cx="121084" cy="20907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90726"/>
              </a:lnTo>
              <a:lnTo>
                <a:pt x="121084" y="2090726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84B565-F7E8-4AEF-82F6-6DC375A8AADA}">
      <dsp:nvSpPr>
        <dsp:cNvPr id="0" name=""/>
        <dsp:cNvSpPr/>
      </dsp:nvSpPr>
      <dsp:spPr>
        <a:xfrm>
          <a:off x="4304453" y="978019"/>
          <a:ext cx="121084" cy="15175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17593"/>
              </a:lnTo>
              <a:lnTo>
                <a:pt x="121084" y="1517593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789CCD-517E-49E5-9E89-B7DA48AEBDCC}">
      <dsp:nvSpPr>
        <dsp:cNvPr id="0" name=""/>
        <dsp:cNvSpPr/>
      </dsp:nvSpPr>
      <dsp:spPr>
        <a:xfrm>
          <a:off x="4304453" y="978019"/>
          <a:ext cx="121084" cy="9444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4459"/>
              </a:lnTo>
              <a:lnTo>
                <a:pt x="121084" y="944459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366278-B823-4E32-A7BA-09C9587E6C3D}">
      <dsp:nvSpPr>
        <dsp:cNvPr id="0" name=""/>
        <dsp:cNvSpPr/>
      </dsp:nvSpPr>
      <dsp:spPr>
        <a:xfrm>
          <a:off x="4304453" y="978019"/>
          <a:ext cx="121084" cy="3713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1326"/>
              </a:lnTo>
              <a:lnTo>
                <a:pt x="121084" y="371326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18B1E4-4D23-4D6F-A4B7-2D43D2FC65DC}">
      <dsp:nvSpPr>
        <dsp:cNvPr id="0" name=""/>
        <dsp:cNvSpPr/>
      </dsp:nvSpPr>
      <dsp:spPr>
        <a:xfrm>
          <a:off x="4627346" y="404885"/>
          <a:ext cx="976748" cy="169518"/>
        </a:xfrm>
        <a:custGeom>
          <a:avLst/>
          <a:gdLst/>
          <a:ahLst/>
          <a:cxnLst/>
          <a:rect l="0" t="0" r="0" b="0"/>
          <a:pathLst>
            <a:path>
              <a:moveTo>
                <a:pt x="976748" y="0"/>
              </a:moveTo>
              <a:lnTo>
                <a:pt x="976748" y="84759"/>
              </a:lnTo>
              <a:lnTo>
                <a:pt x="0" y="84759"/>
              </a:lnTo>
              <a:lnTo>
                <a:pt x="0" y="169518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BEDA17-0E27-4590-AD99-2272E400CE0D}">
      <dsp:nvSpPr>
        <dsp:cNvPr id="0" name=""/>
        <dsp:cNvSpPr/>
      </dsp:nvSpPr>
      <dsp:spPr>
        <a:xfrm>
          <a:off x="3650597" y="404885"/>
          <a:ext cx="1953497" cy="169518"/>
        </a:xfrm>
        <a:custGeom>
          <a:avLst/>
          <a:gdLst/>
          <a:ahLst/>
          <a:cxnLst/>
          <a:rect l="0" t="0" r="0" b="0"/>
          <a:pathLst>
            <a:path>
              <a:moveTo>
                <a:pt x="1953497" y="0"/>
              </a:moveTo>
              <a:lnTo>
                <a:pt x="1953497" y="84759"/>
              </a:lnTo>
              <a:lnTo>
                <a:pt x="0" y="84759"/>
              </a:lnTo>
              <a:lnTo>
                <a:pt x="0" y="169518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67536F-788B-4F6D-A423-5D02CB2B2595}">
      <dsp:nvSpPr>
        <dsp:cNvPr id="0" name=""/>
        <dsp:cNvSpPr/>
      </dsp:nvSpPr>
      <dsp:spPr>
        <a:xfrm>
          <a:off x="2350956" y="978019"/>
          <a:ext cx="121084" cy="20907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90726"/>
              </a:lnTo>
              <a:lnTo>
                <a:pt x="121084" y="2090726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CFE1E5-E912-4B11-9C7D-034A61F0B71C}">
      <dsp:nvSpPr>
        <dsp:cNvPr id="0" name=""/>
        <dsp:cNvSpPr/>
      </dsp:nvSpPr>
      <dsp:spPr>
        <a:xfrm>
          <a:off x="2350956" y="978019"/>
          <a:ext cx="121084" cy="15175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17593"/>
              </a:lnTo>
              <a:lnTo>
                <a:pt x="121084" y="1517593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3DF92B-EFDE-47C9-9BDB-C32B9DDA0217}">
      <dsp:nvSpPr>
        <dsp:cNvPr id="0" name=""/>
        <dsp:cNvSpPr/>
      </dsp:nvSpPr>
      <dsp:spPr>
        <a:xfrm>
          <a:off x="2350956" y="978019"/>
          <a:ext cx="121084" cy="9444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4459"/>
              </a:lnTo>
              <a:lnTo>
                <a:pt x="121084" y="944459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130E0B-51D2-4CC4-BBA8-D3C84C9FDD43}">
      <dsp:nvSpPr>
        <dsp:cNvPr id="0" name=""/>
        <dsp:cNvSpPr/>
      </dsp:nvSpPr>
      <dsp:spPr>
        <a:xfrm>
          <a:off x="2350956" y="978019"/>
          <a:ext cx="121084" cy="3713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1326"/>
              </a:lnTo>
              <a:lnTo>
                <a:pt x="121084" y="371326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8D107F-9513-4C1F-A094-105A0378A71E}">
      <dsp:nvSpPr>
        <dsp:cNvPr id="0" name=""/>
        <dsp:cNvSpPr/>
      </dsp:nvSpPr>
      <dsp:spPr>
        <a:xfrm>
          <a:off x="2673848" y="404885"/>
          <a:ext cx="2930246" cy="169518"/>
        </a:xfrm>
        <a:custGeom>
          <a:avLst/>
          <a:gdLst/>
          <a:ahLst/>
          <a:cxnLst/>
          <a:rect l="0" t="0" r="0" b="0"/>
          <a:pathLst>
            <a:path>
              <a:moveTo>
                <a:pt x="2930246" y="0"/>
              </a:moveTo>
              <a:lnTo>
                <a:pt x="2930246" y="84759"/>
              </a:lnTo>
              <a:lnTo>
                <a:pt x="0" y="84759"/>
              </a:lnTo>
              <a:lnTo>
                <a:pt x="0" y="169518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38CDB6-3F4F-41AE-812D-17919F476C00}">
      <dsp:nvSpPr>
        <dsp:cNvPr id="0" name=""/>
        <dsp:cNvSpPr/>
      </dsp:nvSpPr>
      <dsp:spPr>
        <a:xfrm>
          <a:off x="1697099" y="404885"/>
          <a:ext cx="3906995" cy="169518"/>
        </a:xfrm>
        <a:custGeom>
          <a:avLst/>
          <a:gdLst/>
          <a:ahLst/>
          <a:cxnLst/>
          <a:rect l="0" t="0" r="0" b="0"/>
          <a:pathLst>
            <a:path>
              <a:moveTo>
                <a:pt x="3906995" y="0"/>
              </a:moveTo>
              <a:lnTo>
                <a:pt x="3906995" y="84759"/>
              </a:lnTo>
              <a:lnTo>
                <a:pt x="0" y="84759"/>
              </a:lnTo>
              <a:lnTo>
                <a:pt x="0" y="169518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D72BF9-6E58-47D0-828C-7847BFFFA201}">
      <dsp:nvSpPr>
        <dsp:cNvPr id="0" name=""/>
        <dsp:cNvSpPr/>
      </dsp:nvSpPr>
      <dsp:spPr>
        <a:xfrm>
          <a:off x="720350" y="404885"/>
          <a:ext cx="4883744" cy="169518"/>
        </a:xfrm>
        <a:custGeom>
          <a:avLst/>
          <a:gdLst/>
          <a:ahLst/>
          <a:cxnLst/>
          <a:rect l="0" t="0" r="0" b="0"/>
          <a:pathLst>
            <a:path>
              <a:moveTo>
                <a:pt x="4883744" y="0"/>
              </a:moveTo>
              <a:lnTo>
                <a:pt x="4883744" y="84759"/>
              </a:lnTo>
              <a:lnTo>
                <a:pt x="0" y="84759"/>
              </a:lnTo>
              <a:lnTo>
                <a:pt x="0" y="169518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922D5A-16F5-4968-9AC2-9ED4A2054557}">
      <dsp:nvSpPr>
        <dsp:cNvPr id="0" name=""/>
        <dsp:cNvSpPr/>
      </dsp:nvSpPr>
      <dsp:spPr>
        <a:xfrm>
          <a:off x="5200479" y="1270"/>
          <a:ext cx="807230" cy="40361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200" b="1" kern="1200" dirty="0" smtClean="0">
              <a:latin typeface="Calibri" panose="020F0502020204030204"/>
              <a:ea typeface="+mn-ea"/>
              <a:cs typeface="+mn-cs"/>
            </a:rPr>
            <a:t>Response</a:t>
          </a:r>
          <a:endParaRPr lang="en-IE" sz="1200" b="1" kern="1200" dirty="0">
            <a:latin typeface="Calibri" panose="020F0502020204030204"/>
            <a:ea typeface="+mn-ea"/>
            <a:cs typeface="+mn-cs"/>
          </a:endParaRPr>
        </a:p>
      </dsp:txBody>
      <dsp:txXfrm>
        <a:off x="5200479" y="1270"/>
        <a:ext cx="807230" cy="403615"/>
      </dsp:txXfrm>
    </dsp:sp>
    <dsp:sp modelId="{99CB5239-A7D3-4DB5-B1EB-C0649624CAB9}">
      <dsp:nvSpPr>
        <dsp:cNvPr id="0" name=""/>
        <dsp:cNvSpPr/>
      </dsp:nvSpPr>
      <dsp:spPr>
        <a:xfrm>
          <a:off x="316735" y="574404"/>
          <a:ext cx="807230" cy="40361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200" kern="1200" dirty="0" smtClean="0">
              <a:latin typeface="Calibri" panose="020F0502020204030204"/>
              <a:ea typeface="+mn-ea"/>
              <a:cs typeface="+mn-cs"/>
            </a:rPr>
            <a:t>Triage</a:t>
          </a:r>
          <a:endParaRPr lang="en-IE" sz="1200" kern="1200" dirty="0">
            <a:latin typeface="Calibri" panose="020F0502020204030204"/>
            <a:ea typeface="+mn-ea"/>
            <a:cs typeface="+mn-cs"/>
          </a:endParaRPr>
        </a:p>
      </dsp:txBody>
      <dsp:txXfrm>
        <a:off x="316735" y="574404"/>
        <a:ext cx="807230" cy="403615"/>
      </dsp:txXfrm>
    </dsp:sp>
    <dsp:sp modelId="{10F4B144-1ED4-41EC-B9E5-71B15F5AC445}">
      <dsp:nvSpPr>
        <dsp:cNvPr id="0" name=""/>
        <dsp:cNvSpPr/>
      </dsp:nvSpPr>
      <dsp:spPr>
        <a:xfrm>
          <a:off x="1293484" y="574404"/>
          <a:ext cx="807230" cy="40361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200" kern="1200" dirty="0" smtClean="0">
              <a:latin typeface="Calibri" panose="020F0502020204030204"/>
              <a:ea typeface="+mn-ea"/>
              <a:cs typeface="+mn-cs"/>
            </a:rPr>
            <a:t>Staff intervention</a:t>
          </a:r>
          <a:endParaRPr lang="en-IE" sz="1200" kern="1200" dirty="0">
            <a:latin typeface="Calibri" panose="020F0502020204030204"/>
            <a:ea typeface="+mn-ea"/>
            <a:cs typeface="+mn-cs"/>
          </a:endParaRPr>
        </a:p>
      </dsp:txBody>
      <dsp:txXfrm>
        <a:off x="1293484" y="574404"/>
        <a:ext cx="807230" cy="403615"/>
      </dsp:txXfrm>
    </dsp:sp>
    <dsp:sp modelId="{BBC196AD-2006-4158-90BA-A64944346854}">
      <dsp:nvSpPr>
        <dsp:cNvPr id="0" name=""/>
        <dsp:cNvSpPr/>
      </dsp:nvSpPr>
      <dsp:spPr>
        <a:xfrm>
          <a:off x="2270233" y="574404"/>
          <a:ext cx="807230" cy="40361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200" kern="1200" dirty="0" smtClean="0">
              <a:latin typeface="Calibri" panose="020F0502020204030204"/>
              <a:ea typeface="+mn-ea"/>
              <a:cs typeface="+mn-cs"/>
            </a:rPr>
            <a:t>Considerate care</a:t>
          </a:r>
          <a:endParaRPr lang="en-IE" sz="1200" kern="1200" dirty="0">
            <a:latin typeface="Calibri" panose="020F0502020204030204"/>
            <a:ea typeface="+mn-ea"/>
            <a:cs typeface="+mn-cs"/>
          </a:endParaRPr>
        </a:p>
      </dsp:txBody>
      <dsp:txXfrm>
        <a:off x="2270233" y="574404"/>
        <a:ext cx="807230" cy="403615"/>
      </dsp:txXfrm>
    </dsp:sp>
    <dsp:sp modelId="{C1BD3680-BFAE-45F8-A58A-A72554CB83E8}">
      <dsp:nvSpPr>
        <dsp:cNvPr id="0" name=""/>
        <dsp:cNvSpPr/>
      </dsp:nvSpPr>
      <dsp:spPr>
        <a:xfrm>
          <a:off x="2472040" y="1147537"/>
          <a:ext cx="807230" cy="40361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100" kern="1200" dirty="0" smtClean="0">
              <a:latin typeface="Calibri" panose="020F0502020204030204"/>
              <a:ea typeface="+mn-ea"/>
              <a:cs typeface="+mn-cs"/>
            </a:rPr>
            <a:t>Accompanied by staff</a:t>
          </a:r>
          <a:endParaRPr lang="en-IE" sz="1100" kern="1200" dirty="0">
            <a:latin typeface="Calibri" panose="020F0502020204030204"/>
            <a:ea typeface="+mn-ea"/>
            <a:cs typeface="+mn-cs"/>
          </a:endParaRPr>
        </a:p>
      </dsp:txBody>
      <dsp:txXfrm>
        <a:off x="2472040" y="1147537"/>
        <a:ext cx="807230" cy="403615"/>
      </dsp:txXfrm>
    </dsp:sp>
    <dsp:sp modelId="{87DA2A5B-5D7D-4D0A-B484-D824388105A4}">
      <dsp:nvSpPr>
        <dsp:cNvPr id="0" name=""/>
        <dsp:cNvSpPr/>
      </dsp:nvSpPr>
      <dsp:spPr>
        <a:xfrm>
          <a:off x="2472040" y="1720671"/>
          <a:ext cx="807230" cy="40361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200" kern="1200" dirty="0" smtClean="0">
              <a:latin typeface="Calibri" panose="020F0502020204030204"/>
              <a:ea typeface="+mn-ea"/>
              <a:cs typeface="+mn-cs"/>
            </a:rPr>
            <a:t>Monitoring</a:t>
          </a:r>
          <a:endParaRPr lang="en-IE" sz="1200" kern="1200" dirty="0">
            <a:latin typeface="Calibri" panose="020F0502020204030204"/>
            <a:ea typeface="+mn-ea"/>
            <a:cs typeface="+mn-cs"/>
          </a:endParaRPr>
        </a:p>
      </dsp:txBody>
      <dsp:txXfrm>
        <a:off x="2472040" y="1720671"/>
        <a:ext cx="807230" cy="403615"/>
      </dsp:txXfrm>
    </dsp:sp>
    <dsp:sp modelId="{0E20B2A9-A0BF-4F28-A92B-D3059A4FA843}">
      <dsp:nvSpPr>
        <dsp:cNvPr id="0" name=""/>
        <dsp:cNvSpPr/>
      </dsp:nvSpPr>
      <dsp:spPr>
        <a:xfrm>
          <a:off x="2472040" y="2293805"/>
          <a:ext cx="807230" cy="40361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100" kern="1200" dirty="0" smtClean="0">
              <a:latin typeface="Calibri" panose="020F0502020204030204"/>
              <a:ea typeface="+mn-ea"/>
              <a:cs typeface="+mn-cs"/>
            </a:rPr>
            <a:t>Person</a:t>
          </a:r>
          <a:r>
            <a:rPr lang="en-IE" sz="1200" kern="1200" dirty="0" smtClean="0">
              <a:latin typeface="Calibri" panose="020F0502020204030204"/>
              <a:ea typeface="+mn-ea"/>
              <a:cs typeface="+mn-cs"/>
            </a:rPr>
            <a:t> </a:t>
          </a:r>
          <a:r>
            <a:rPr lang="en-IE" sz="1100" kern="1200" dirty="0" smtClean="0">
              <a:latin typeface="Calibri" panose="020F0502020204030204"/>
              <a:ea typeface="+mn-ea"/>
              <a:cs typeface="+mn-cs"/>
            </a:rPr>
            <a:t>centred</a:t>
          </a:r>
          <a:r>
            <a:rPr lang="en-IE" sz="1200" kern="1200" dirty="0" smtClean="0">
              <a:latin typeface="Calibri" panose="020F0502020204030204"/>
              <a:ea typeface="+mn-ea"/>
              <a:cs typeface="+mn-cs"/>
            </a:rPr>
            <a:t> </a:t>
          </a:r>
          <a:r>
            <a:rPr lang="en-IE" sz="1100" kern="1200" dirty="0" smtClean="0">
              <a:latin typeface="Calibri" panose="020F0502020204030204"/>
              <a:ea typeface="+mn-ea"/>
              <a:cs typeface="+mn-cs"/>
            </a:rPr>
            <a:t>care</a:t>
          </a:r>
          <a:endParaRPr lang="en-IE" sz="1100" kern="1200" dirty="0">
            <a:latin typeface="Calibri" panose="020F0502020204030204"/>
            <a:ea typeface="+mn-ea"/>
            <a:cs typeface="+mn-cs"/>
          </a:endParaRPr>
        </a:p>
      </dsp:txBody>
      <dsp:txXfrm>
        <a:off x="2472040" y="2293805"/>
        <a:ext cx="807230" cy="403615"/>
      </dsp:txXfrm>
    </dsp:sp>
    <dsp:sp modelId="{84F6A8D8-03A9-4313-95A3-0A5F8E50725C}">
      <dsp:nvSpPr>
        <dsp:cNvPr id="0" name=""/>
        <dsp:cNvSpPr/>
      </dsp:nvSpPr>
      <dsp:spPr>
        <a:xfrm>
          <a:off x="2472040" y="2866938"/>
          <a:ext cx="807230" cy="40361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100" kern="1200" dirty="0" smtClean="0">
              <a:latin typeface="Calibri" panose="020F0502020204030204"/>
              <a:ea typeface="+mn-ea"/>
              <a:cs typeface="+mn-cs"/>
            </a:rPr>
            <a:t>Reassurance</a:t>
          </a:r>
          <a:endParaRPr lang="en-IE" sz="1100" kern="1200" dirty="0">
            <a:latin typeface="Calibri" panose="020F0502020204030204"/>
            <a:ea typeface="+mn-ea"/>
            <a:cs typeface="+mn-cs"/>
          </a:endParaRPr>
        </a:p>
      </dsp:txBody>
      <dsp:txXfrm>
        <a:off x="2472040" y="2866938"/>
        <a:ext cx="807230" cy="403615"/>
      </dsp:txXfrm>
    </dsp:sp>
    <dsp:sp modelId="{426466B4-5A98-4EE5-A60B-A9698C9FCFCF}">
      <dsp:nvSpPr>
        <dsp:cNvPr id="0" name=""/>
        <dsp:cNvSpPr/>
      </dsp:nvSpPr>
      <dsp:spPr>
        <a:xfrm>
          <a:off x="3246981" y="574404"/>
          <a:ext cx="807230" cy="40361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200" kern="1200" dirty="0" smtClean="0">
              <a:latin typeface="Calibri" panose="020F0502020204030204"/>
              <a:ea typeface="+mn-ea"/>
              <a:cs typeface="+mn-cs"/>
            </a:rPr>
            <a:t>Following policy</a:t>
          </a:r>
          <a:endParaRPr lang="en-IE" sz="1200" kern="1200" dirty="0">
            <a:latin typeface="Calibri" panose="020F0502020204030204"/>
            <a:ea typeface="+mn-ea"/>
            <a:cs typeface="+mn-cs"/>
          </a:endParaRPr>
        </a:p>
      </dsp:txBody>
      <dsp:txXfrm>
        <a:off x="3246981" y="574404"/>
        <a:ext cx="807230" cy="403615"/>
      </dsp:txXfrm>
    </dsp:sp>
    <dsp:sp modelId="{4C6ECB52-2910-4C0F-BB93-6268E73A78F5}">
      <dsp:nvSpPr>
        <dsp:cNvPr id="0" name=""/>
        <dsp:cNvSpPr/>
      </dsp:nvSpPr>
      <dsp:spPr>
        <a:xfrm>
          <a:off x="4223730" y="574404"/>
          <a:ext cx="807230" cy="40361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200" kern="1200" dirty="0" smtClean="0">
              <a:latin typeface="Calibri" panose="020F0502020204030204"/>
              <a:ea typeface="+mn-ea"/>
              <a:cs typeface="+mn-cs"/>
            </a:rPr>
            <a:t>Investigating</a:t>
          </a:r>
          <a:endParaRPr lang="en-IE" sz="1200" kern="1200" dirty="0">
            <a:latin typeface="Calibri" panose="020F0502020204030204"/>
            <a:ea typeface="+mn-ea"/>
            <a:cs typeface="+mn-cs"/>
          </a:endParaRPr>
        </a:p>
      </dsp:txBody>
      <dsp:txXfrm>
        <a:off x="4223730" y="574404"/>
        <a:ext cx="807230" cy="403615"/>
      </dsp:txXfrm>
    </dsp:sp>
    <dsp:sp modelId="{4814BB29-5628-4556-8503-EA47BD8862EE}">
      <dsp:nvSpPr>
        <dsp:cNvPr id="0" name=""/>
        <dsp:cNvSpPr/>
      </dsp:nvSpPr>
      <dsp:spPr>
        <a:xfrm>
          <a:off x="4425538" y="1147537"/>
          <a:ext cx="807230" cy="40361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200" kern="1200" dirty="0" smtClean="0">
              <a:latin typeface="Calibri" panose="020F0502020204030204"/>
              <a:ea typeface="+mn-ea"/>
              <a:cs typeface="+mn-cs"/>
            </a:rPr>
            <a:t>CCTV</a:t>
          </a:r>
          <a:endParaRPr lang="en-IE" sz="1200" kern="1200" dirty="0">
            <a:latin typeface="Calibri" panose="020F0502020204030204"/>
            <a:ea typeface="+mn-ea"/>
            <a:cs typeface="+mn-cs"/>
          </a:endParaRPr>
        </a:p>
      </dsp:txBody>
      <dsp:txXfrm>
        <a:off x="4425538" y="1147537"/>
        <a:ext cx="807230" cy="403615"/>
      </dsp:txXfrm>
    </dsp:sp>
    <dsp:sp modelId="{E357F2DC-293D-4EFE-A68C-1DC49C646B63}">
      <dsp:nvSpPr>
        <dsp:cNvPr id="0" name=""/>
        <dsp:cNvSpPr/>
      </dsp:nvSpPr>
      <dsp:spPr>
        <a:xfrm>
          <a:off x="4425538" y="1720671"/>
          <a:ext cx="807230" cy="40361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100" kern="1200" dirty="0" smtClean="0">
              <a:latin typeface="Calibri" panose="020F0502020204030204"/>
              <a:ea typeface="+mn-ea"/>
              <a:cs typeface="+mn-cs"/>
            </a:rPr>
            <a:t>Claimant</a:t>
          </a:r>
          <a:endParaRPr lang="en-IE" sz="1100" kern="1200" dirty="0">
            <a:latin typeface="Calibri" panose="020F0502020204030204"/>
            <a:ea typeface="+mn-ea"/>
            <a:cs typeface="+mn-cs"/>
          </a:endParaRPr>
        </a:p>
      </dsp:txBody>
      <dsp:txXfrm>
        <a:off x="4425538" y="1720671"/>
        <a:ext cx="807230" cy="403615"/>
      </dsp:txXfrm>
    </dsp:sp>
    <dsp:sp modelId="{9FBBCAC5-0424-49B7-8A8E-5E00612FDB2F}">
      <dsp:nvSpPr>
        <dsp:cNvPr id="0" name=""/>
        <dsp:cNvSpPr/>
      </dsp:nvSpPr>
      <dsp:spPr>
        <a:xfrm>
          <a:off x="4425538" y="2293805"/>
          <a:ext cx="807230" cy="40361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050" kern="1200" dirty="0" smtClean="0">
              <a:latin typeface="Calibri" panose="020F0502020204030204"/>
              <a:ea typeface="+mn-ea"/>
              <a:cs typeface="+mn-cs"/>
            </a:rPr>
            <a:t>Corroboration</a:t>
          </a:r>
          <a:endParaRPr lang="en-IE" sz="1050" kern="1200" dirty="0">
            <a:latin typeface="Calibri" panose="020F0502020204030204"/>
            <a:ea typeface="+mn-ea"/>
            <a:cs typeface="+mn-cs"/>
          </a:endParaRPr>
        </a:p>
      </dsp:txBody>
      <dsp:txXfrm>
        <a:off x="4425538" y="2293805"/>
        <a:ext cx="807230" cy="403615"/>
      </dsp:txXfrm>
    </dsp:sp>
    <dsp:sp modelId="{8BCD7E0A-CE0D-4921-8A00-DF07B27ABBBA}">
      <dsp:nvSpPr>
        <dsp:cNvPr id="0" name=""/>
        <dsp:cNvSpPr/>
      </dsp:nvSpPr>
      <dsp:spPr>
        <a:xfrm>
          <a:off x="4425538" y="2866938"/>
          <a:ext cx="807230" cy="40361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100" kern="1200" dirty="0" smtClean="0">
              <a:latin typeface="Calibri" panose="020F0502020204030204"/>
              <a:ea typeface="+mn-ea"/>
              <a:cs typeface="+mn-cs"/>
            </a:rPr>
            <a:t>Staff</a:t>
          </a:r>
          <a:endParaRPr lang="en-IE" sz="1100" kern="1200" dirty="0">
            <a:latin typeface="Calibri" panose="020F0502020204030204"/>
            <a:ea typeface="+mn-ea"/>
            <a:cs typeface="+mn-cs"/>
          </a:endParaRPr>
        </a:p>
      </dsp:txBody>
      <dsp:txXfrm>
        <a:off x="4425538" y="2866938"/>
        <a:ext cx="807230" cy="403615"/>
      </dsp:txXfrm>
    </dsp:sp>
    <dsp:sp modelId="{2B4ABC88-A8AE-443A-841F-FD37C023F2C2}">
      <dsp:nvSpPr>
        <dsp:cNvPr id="0" name=""/>
        <dsp:cNvSpPr/>
      </dsp:nvSpPr>
      <dsp:spPr>
        <a:xfrm>
          <a:off x="4425538" y="3440072"/>
          <a:ext cx="807230" cy="40361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100" kern="1200" dirty="0" smtClean="0">
              <a:latin typeface="Calibri" panose="020F0502020204030204"/>
              <a:ea typeface="+mn-ea"/>
              <a:cs typeface="+mn-cs"/>
            </a:rPr>
            <a:t>Unfounded</a:t>
          </a:r>
          <a:endParaRPr lang="en-IE" sz="1100" kern="1200" dirty="0">
            <a:latin typeface="Calibri" panose="020F0502020204030204"/>
            <a:ea typeface="+mn-ea"/>
            <a:cs typeface="+mn-cs"/>
          </a:endParaRPr>
        </a:p>
      </dsp:txBody>
      <dsp:txXfrm>
        <a:off x="4425538" y="3440072"/>
        <a:ext cx="807230" cy="403615"/>
      </dsp:txXfrm>
    </dsp:sp>
    <dsp:sp modelId="{618E9500-7477-4BB9-97C2-2D7D3F29DAD0}">
      <dsp:nvSpPr>
        <dsp:cNvPr id="0" name=""/>
        <dsp:cNvSpPr/>
      </dsp:nvSpPr>
      <dsp:spPr>
        <a:xfrm>
          <a:off x="5200479" y="574404"/>
          <a:ext cx="807230" cy="40361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200" kern="1200" dirty="0" smtClean="0">
              <a:latin typeface="Calibri" panose="020F0502020204030204"/>
              <a:ea typeface="+mn-ea"/>
              <a:cs typeface="+mn-cs"/>
            </a:rPr>
            <a:t>Staff suspension</a:t>
          </a:r>
          <a:endParaRPr lang="en-IE" sz="1200" kern="1200" dirty="0">
            <a:latin typeface="Calibri" panose="020F0502020204030204"/>
            <a:ea typeface="+mn-ea"/>
            <a:cs typeface="+mn-cs"/>
          </a:endParaRPr>
        </a:p>
      </dsp:txBody>
      <dsp:txXfrm>
        <a:off x="5200479" y="574404"/>
        <a:ext cx="807230" cy="403615"/>
      </dsp:txXfrm>
    </dsp:sp>
    <dsp:sp modelId="{757EAEE3-8AA4-48F7-87B6-EEAE90003872}">
      <dsp:nvSpPr>
        <dsp:cNvPr id="0" name=""/>
        <dsp:cNvSpPr/>
      </dsp:nvSpPr>
      <dsp:spPr>
        <a:xfrm>
          <a:off x="6177228" y="574404"/>
          <a:ext cx="807230" cy="40361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200" kern="1200" dirty="0" smtClean="0">
              <a:latin typeface="Calibri" panose="020F0502020204030204"/>
              <a:ea typeface="+mn-ea"/>
              <a:cs typeface="+mn-cs"/>
            </a:rPr>
            <a:t>Family/NOK</a:t>
          </a:r>
          <a:endParaRPr lang="en-IE" sz="1200" kern="1200" dirty="0">
            <a:latin typeface="Calibri" panose="020F0502020204030204"/>
            <a:ea typeface="+mn-ea"/>
            <a:cs typeface="+mn-cs"/>
          </a:endParaRPr>
        </a:p>
      </dsp:txBody>
      <dsp:txXfrm>
        <a:off x="6177228" y="574404"/>
        <a:ext cx="807230" cy="403615"/>
      </dsp:txXfrm>
    </dsp:sp>
    <dsp:sp modelId="{DADAB78F-A700-4051-90ED-38054C9ED37A}">
      <dsp:nvSpPr>
        <dsp:cNvPr id="0" name=""/>
        <dsp:cNvSpPr/>
      </dsp:nvSpPr>
      <dsp:spPr>
        <a:xfrm>
          <a:off x="7153977" y="574404"/>
          <a:ext cx="807230" cy="40361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200" kern="1200" dirty="0" smtClean="0">
              <a:latin typeface="Calibri" panose="020F0502020204030204"/>
              <a:ea typeface="+mn-ea"/>
              <a:cs typeface="+mn-cs"/>
            </a:rPr>
            <a:t>Reporting/ Informing</a:t>
          </a:r>
          <a:endParaRPr lang="en-IE" sz="1200" kern="1200" dirty="0">
            <a:latin typeface="Calibri" panose="020F0502020204030204"/>
            <a:ea typeface="+mn-ea"/>
            <a:cs typeface="+mn-cs"/>
          </a:endParaRPr>
        </a:p>
      </dsp:txBody>
      <dsp:txXfrm>
        <a:off x="7153977" y="574404"/>
        <a:ext cx="807230" cy="403615"/>
      </dsp:txXfrm>
    </dsp:sp>
    <dsp:sp modelId="{5C788A88-B0DE-42A4-BBA5-91B24C1419B2}">
      <dsp:nvSpPr>
        <dsp:cNvPr id="0" name=""/>
        <dsp:cNvSpPr/>
      </dsp:nvSpPr>
      <dsp:spPr>
        <a:xfrm>
          <a:off x="7355785" y="1147537"/>
          <a:ext cx="807230" cy="40361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100" kern="1200" dirty="0" smtClean="0">
              <a:latin typeface="Calibri" panose="020F0502020204030204"/>
              <a:ea typeface="+mn-ea"/>
              <a:cs typeface="+mn-cs"/>
            </a:rPr>
            <a:t>Garda</a:t>
          </a:r>
          <a:endParaRPr lang="en-IE" sz="1100" kern="1200" dirty="0">
            <a:latin typeface="Calibri" panose="020F0502020204030204"/>
            <a:ea typeface="+mn-ea"/>
            <a:cs typeface="+mn-cs"/>
          </a:endParaRPr>
        </a:p>
      </dsp:txBody>
      <dsp:txXfrm>
        <a:off x="7355785" y="1147537"/>
        <a:ext cx="807230" cy="403615"/>
      </dsp:txXfrm>
    </dsp:sp>
    <dsp:sp modelId="{98BDC844-8BB9-4800-8E4B-CAF98BCBF311}">
      <dsp:nvSpPr>
        <dsp:cNvPr id="0" name=""/>
        <dsp:cNvSpPr/>
      </dsp:nvSpPr>
      <dsp:spPr>
        <a:xfrm>
          <a:off x="7355785" y="1720671"/>
          <a:ext cx="807230" cy="40361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100" kern="1200" dirty="0" smtClean="0">
              <a:latin typeface="Calibri" panose="020F0502020204030204"/>
              <a:ea typeface="+mn-ea"/>
              <a:cs typeface="+mn-cs"/>
            </a:rPr>
            <a:t>Tusla</a:t>
          </a:r>
          <a:endParaRPr lang="en-IE" sz="1100" kern="1200" dirty="0">
            <a:latin typeface="Calibri" panose="020F0502020204030204"/>
            <a:ea typeface="+mn-ea"/>
            <a:cs typeface="+mn-cs"/>
          </a:endParaRPr>
        </a:p>
      </dsp:txBody>
      <dsp:txXfrm>
        <a:off x="7355785" y="1720671"/>
        <a:ext cx="807230" cy="403615"/>
      </dsp:txXfrm>
    </dsp:sp>
    <dsp:sp modelId="{9E7B0C5C-6065-4802-885E-EE936EED0D18}">
      <dsp:nvSpPr>
        <dsp:cNvPr id="0" name=""/>
        <dsp:cNvSpPr/>
      </dsp:nvSpPr>
      <dsp:spPr>
        <a:xfrm>
          <a:off x="7355785" y="2293805"/>
          <a:ext cx="807230" cy="40361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200" kern="1200" dirty="0" smtClean="0">
              <a:latin typeface="Calibri" panose="020F0502020204030204"/>
              <a:ea typeface="+mn-ea"/>
              <a:cs typeface="+mn-cs"/>
            </a:rPr>
            <a:t>HSE</a:t>
          </a:r>
          <a:endParaRPr lang="en-IE" sz="1200" kern="1200" dirty="0">
            <a:latin typeface="Calibri" panose="020F0502020204030204"/>
            <a:ea typeface="+mn-ea"/>
            <a:cs typeface="+mn-cs"/>
          </a:endParaRPr>
        </a:p>
      </dsp:txBody>
      <dsp:txXfrm>
        <a:off x="7355785" y="2293805"/>
        <a:ext cx="807230" cy="403615"/>
      </dsp:txXfrm>
    </dsp:sp>
    <dsp:sp modelId="{DD89EF7D-7567-4B34-A8D3-C58798832795}">
      <dsp:nvSpPr>
        <dsp:cNvPr id="0" name=""/>
        <dsp:cNvSpPr/>
      </dsp:nvSpPr>
      <dsp:spPr>
        <a:xfrm>
          <a:off x="7355785" y="2866938"/>
          <a:ext cx="807230" cy="40361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100" kern="1200" dirty="0" smtClean="0">
              <a:latin typeface="Calibri" panose="020F0502020204030204"/>
              <a:ea typeface="+mn-ea"/>
              <a:cs typeface="+mn-cs"/>
            </a:rPr>
            <a:t>NMBI</a:t>
          </a:r>
          <a:endParaRPr lang="en-IE" sz="1100" kern="1200" dirty="0">
            <a:latin typeface="Calibri" panose="020F0502020204030204"/>
            <a:ea typeface="+mn-ea"/>
            <a:cs typeface="+mn-cs"/>
          </a:endParaRPr>
        </a:p>
      </dsp:txBody>
      <dsp:txXfrm>
        <a:off x="7355785" y="2866938"/>
        <a:ext cx="807230" cy="403615"/>
      </dsp:txXfrm>
    </dsp:sp>
    <dsp:sp modelId="{5EA63ACC-4910-4D03-B577-0492F6547EDE}">
      <dsp:nvSpPr>
        <dsp:cNvPr id="0" name=""/>
        <dsp:cNvSpPr/>
      </dsp:nvSpPr>
      <dsp:spPr>
        <a:xfrm>
          <a:off x="7355785" y="3440072"/>
          <a:ext cx="807230" cy="40361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100" kern="1200" dirty="0" smtClean="0">
              <a:latin typeface="Calibri" panose="020F0502020204030204"/>
              <a:ea typeface="+mn-ea"/>
              <a:cs typeface="+mn-cs"/>
            </a:rPr>
            <a:t>PIC</a:t>
          </a:r>
          <a:r>
            <a:rPr lang="en-IE" sz="1200" kern="1200" dirty="0" smtClean="0">
              <a:latin typeface="Calibri" panose="020F0502020204030204"/>
              <a:ea typeface="+mn-ea"/>
              <a:cs typeface="+mn-cs"/>
            </a:rPr>
            <a:t>/ </a:t>
          </a:r>
          <a:r>
            <a:rPr lang="en-IE" sz="1100" kern="1200" dirty="0" smtClean="0">
              <a:latin typeface="Calibri" panose="020F0502020204030204"/>
              <a:ea typeface="+mn-ea"/>
              <a:cs typeface="+mn-cs"/>
            </a:rPr>
            <a:t>Management</a:t>
          </a:r>
          <a:endParaRPr lang="en-IE" sz="1100" kern="1200" dirty="0">
            <a:latin typeface="Calibri" panose="020F0502020204030204"/>
            <a:ea typeface="+mn-ea"/>
            <a:cs typeface="+mn-cs"/>
          </a:endParaRPr>
        </a:p>
      </dsp:txBody>
      <dsp:txXfrm>
        <a:off x="7355785" y="3440072"/>
        <a:ext cx="807230" cy="403615"/>
      </dsp:txXfrm>
    </dsp:sp>
    <dsp:sp modelId="{9199BF69-EE8D-430D-8B51-7112567CAB73}">
      <dsp:nvSpPr>
        <dsp:cNvPr id="0" name=""/>
        <dsp:cNvSpPr/>
      </dsp:nvSpPr>
      <dsp:spPr>
        <a:xfrm>
          <a:off x="7355785" y="4013206"/>
          <a:ext cx="807230" cy="40361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100" kern="1200" dirty="0" smtClean="0">
              <a:latin typeface="Calibri" panose="020F0502020204030204"/>
              <a:ea typeface="+mn-ea"/>
              <a:cs typeface="+mn-cs"/>
            </a:rPr>
            <a:t>Safeguarding</a:t>
          </a:r>
          <a:endParaRPr lang="en-IE" sz="1100" kern="1200" dirty="0">
            <a:latin typeface="Calibri" panose="020F0502020204030204"/>
            <a:ea typeface="+mn-ea"/>
            <a:cs typeface="+mn-cs"/>
          </a:endParaRPr>
        </a:p>
      </dsp:txBody>
      <dsp:txXfrm>
        <a:off x="7355785" y="4013206"/>
        <a:ext cx="807230" cy="403615"/>
      </dsp:txXfrm>
    </dsp:sp>
    <dsp:sp modelId="{E8852F99-7190-4811-95C2-F2BAB15BC612}">
      <dsp:nvSpPr>
        <dsp:cNvPr id="0" name=""/>
        <dsp:cNvSpPr/>
      </dsp:nvSpPr>
      <dsp:spPr>
        <a:xfrm>
          <a:off x="8130726" y="574404"/>
          <a:ext cx="807230" cy="40361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200" kern="1200" dirty="0" smtClean="0">
              <a:latin typeface="Calibri" panose="020F0502020204030204"/>
              <a:ea typeface="+mn-ea"/>
              <a:cs typeface="+mn-cs"/>
            </a:rPr>
            <a:t>Referral</a:t>
          </a:r>
          <a:endParaRPr lang="en-IE" sz="1200" kern="1200" dirty="0">
            <a:latin typeface="Calibri" panose="020F0502020204030204"/>
            <a:ea typeface="+mn-ea"/>
            <a:cs typeface="+mn-cs"/>
          </a:endParaRPr>
        </a:p>
      </dsp:txBody>
      <dsp:txXfrm>
        <a:off x="8130726" y="574404"/>
        <a:ext cx="807230" cy="403615"/>
      </dsp:txXfrm>
    </dsp:sp>
    <dsp:sp modelId="{5BAD11CC-85BA-440E-A221-C7F9D5BC6FEF}">
      <dsp:nvSpPr>
        <dsp:cNvPr id="0" name=""/>
        <dsp:cNvSpPr/>
      </dsp:nvSpPr>
      <dsp:spPr>
        <a:xfrm>
          <a:off x="9107475" y="574404"/>
          <a:ext cx="807230" cy="40361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200" kern="1200" dirty="0" smtClean="0">
              <a:latin typeface="Calibri" panose="020F0502020204030204"/>
              <a:ea typeface="+mn-ea"/>
              <a:cs typeface="+mn-cs"/>
            </a:rPr>
            <a:t>Medical intervention</a:t>
          </a:r>
          <a:endParaRPr lang="en-IE" sz="1200" kern="1200" dirty="0">
            <a:latin typeface="Calibri" panose="020F0502020204030204"/>
            <a:ea typeface="+mn-ea"/>
            <a:cs typeface="+mn-cs"/>
          </a:endParaRPr>
        </a:p>
      </dsp:txBody>
      <dsp:txXfrm>
        <a:off x="9107475" y="574404"/>
        <a:ext cx="807230" cy="403615"/>
      </dsp:txXfrm>
    </dsp:sp>
    <dsp:sp modelId="{935AD50B-A35F-4245-A4C0-4B5C921951A0}">
      <dsp:nvSpPr>
        <dsp:cNvPr id="0" name=""/>
        <dsp:cNvSpPr/>
      </dsp:nvSpPr>
      <dsp:spPr>
        <a:xfrm>
          <a:off x="10084224" y="574404"/>
          <a:ext cx="807230" cy="40361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200" kern="1200" dirty="0" smtClean="0">
              <a:latin typeface="Calibri" panose="020F0502020204030204"/>
              <a:ea typeface="+mn-ea"/>
              <a:cs typeface="+mn-cs"/>
            </a:rPr>
            <a:t>MDT involved</a:t>
          </a:r>
          <a:endParaRPr lang="en-IE" sz="1200" kern="1200" dirty="0">
            <a:latin typeface="Calibri" panose="020F0502020204030204"/>
            <a:ea typeface="+mn-ea"/>
            <a:cs typeface="+mn-cs"/>
          </a:endParaRPr>
        </a:p>
      </dsp:txBody>
      <dsp:txXfrm>
        <a:off x="10084224" y="574404"/>
        <a:ext cx="807230" cy="403615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67536F-788B-4F6D-A423-5D02CB2B2595}">
      <dsp:nvSpPr>
        <dsp:cNvPr id="0" name=""/>
        <dsp:cNvSpPr/>
      </dsp:nvSpPr>
      <dsp:spPr>
        <a:xfrm>
          <a:off x="5477346" y="1960870"/>
          <a:ext cx="4289891" cy="4963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8175"/>
              </a:lnTo>
              <a:lnTo>
                <a:pt x="4289891" y="248175"/>
              </a:lnTo>
              <a:lnTo>
                <a:pt x="4289891" y="496351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CFE1E5-E912-4B11-9C7D-034A61F0B71C}">
      <dsp:nvSpPr>
        <dsp:cNvPr id="0" name=""/>
        <dsp:cNvSpPr/>
      </dsp:nvSpPr>
      <dsp:spPr>
        <a:xfrm>
          <a:off x="5477346" y="1960870"/>
          <a:ext cx="1429963" cy="4963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8175"/>
              </a:lnTo>
              <a:lnTo>
                <a:pt x="1429963" y="248175"/>
              </a:lnTo>
              <a:lnTo>
                <a:pt x="1429963" y="496351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3DF92B-EFDE-47C9-9BDB-C32B9DDA0217}">
      <dsp:nvSpPr>
        <dsp:cNvPr id="0" name=""/>
        <dsp:cNvSpPr/>
      </dsp:nvSpPr>
      <dsp:spPr>
        <a:xfrm>
          <a:off x="4047382" y="1960870"/>
          <a:ext cx="1429963" cy="496351"/>
        </a:xfrm>
        <a:custGeom>
          <a:avLst/>
          <a:gdLst/>
          <a:ahLst/>
          <a:cxnLst/>
          <a:rect l="0" t="0" r="0" b="0"/>
          <a:pathLst>
            <a:path>
              <a:moveTo>
                <a:pt x="1429963" y="0"/>
              </a:moveTo>
              <a:lnTo>
                <a:pt x="1429963" y="248175"/>
              </a:lnTo>
              <a:lnTo>
                <a:pt x="0" y="248175"/>
              </a:lnTo>
              <a:lnTo>
                <a:pt x="0" y="496351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130E0B-51D2-4CC4-BBA8-D3C84C9FDD43}">
      <dsp:nvSpPr>
        <dsp:cNvPr id="0" name=""/>
        <dsp:cNvSpPr/>
      </dsp:nvSpPr>
      <dsp:spPr>
        <a:xfrm>
          <a:off x="1187454" y="1960870"/>
          <a:ext cx="4289891" cy="496351"/>
        </a:xfrm>
        <a:custGeom>
          <a:avLst/>
          <a:gdLst/>
          <a:ahLst/>
          <a:cxnLst/>
          <a:rect l="0" t="0" r="0" b="0"/>
          <a:pathLst>
            <a:path>
              <a:moveTo>
                <a:pt x="4289891" y="0"/>
              </a:moveTo>
              <a:lnTo>
                <a:pt x="4289891" y="248175"/>
              </a:lnTo>
              <a:lnTo>
                <a:pt x="0" y="248175"/>
              </a:lnTo>
              <a:lnTo>
                <a:pt x="0" y="496351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BA9F6A-E359-4D62-BEA0-7D3CC8C6B155}">
      <dsp:nvSpPr>
        <dsp:cNvPr id="0" name=""/>
        <dsp:cNvSpPr/>
      </dsp:nvSpPr>
      <dsp:spPr>
        <a:xfrm>
          <a:off x="4295558" y="779082"/>
          <a:ext cx="2363576" cy="11817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800" b="1" kern="1200" dirty="0" smtClean="0">
              <a:latin typeface="Calibri" panose="020F0502020204030204"/>
              <a:ea typeface="+mn-ea"/>
              <a:cs typeface="+mn-cs"/>
            </a:rPr>
            <a:t>Considerate care</a:t>
          </a:r>
          <a:endParaRPr lang="en-IE" sz="2800" b="1" kern="1200" dirty="0">
            <a:latin typeface="Calibri" panose="020F0502020204030204"/>
            <a:ea typeface="+mn-ea"/>
            <a:cs typeface="+mn-cs"/>
          </a:endParaRPr>
        </a:p>
      </dsp:txBody>
      <dsp:txXfrm>
        <a:off x="4295558" y="779082"/>
        <a:ext cx="2363576" cy="1181788"/>
      </dsp:txXfrm>
    </dsp:sp>
    <dsp:sp modelId="{C1BD3680-BFAE-45F8-A58A-A72554CB83E8}">
      <dsp:nvSpPr>
        <dsp:cNvPr id="0" name=""/>
        <dsp:cNvSpPr/>
      </dsp:nvSpPr>
      <dsp:spPr>
        <a:xfrm>
          <a:off x="5666" y="2457221"/>
          <a:ext cx="2363576" cy="11817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400" kern="1200" dirty="0" smtClean="0">
              <a:latin typeface="Calibri" panose="020F0502020204030204"/>
              <a:ea typeface="+mn-ea"/>
              <a:cs typeface="+mn-cs"/>
            </a:rPr>
            <a:t>Accompanied by staff</a:t>
          </a:r>
          <a:endParaRPr lang="en-IE" sz="2400" kern="1200" dirty="0">
            <a:latin typeface="Calibri" panose="020F0502020204030204"/>
            <a:ea typeface="+mn-ea"/>
            <a:cs typeface="+mn-cs"/>
          </a:endParaRPr>
        </a:p>
      </dsp:txBody>
      <dsp:txXfrm>
        <a:off x="5666" y="2457221"/>
        <a:ext cx="2363576" cy="1181788"/>
      </dsp:txXfrm>
    </dsp:sp>
    <dsp:sp modelId="{87DA2A5B-5D7D-4D0A-B484-D824388105A4}">
      <dsp:nvSpPr>
        <dsp:cNvPr id="0" name=""/>
        <dsp:cNvSpPr/>
      </dsp:nvSpPr>
      <dsp:spPr>
        <a:xfrm>
          <a:off x="2865594" y="2457221"/>
          <a:ext cx="2363576" cy="11817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400" kern="1200" dirty="0" smtClean="0">
              <a:latin typeface="Calibri" panose="020F0502020204030204"/>
              <a:ea typeface="+mn-ea"/>
              <a:cs typeface="+mn-cs"/>
            </a:rPr>
            <a:t>Monitoring</a:t>
          </a:r>
          <a:endParaRPr lang="en-IE" sz="900" kern="1200" dirty="0">
            <a:latin typeface="Calibri" panose="020F0502020204030204"/>
            <a:ea typeface="+mn-ea"/>
            <a:cs typeface="+mn-cs"/>
          </a:endParaRPr>
        </a:p>
      </dsp:txBody>
      <dsp:txXfrm>
        <a:off x="2865594" y="2457221"/>
        <a:ext cx="2363576" cy="1181788"/>
      </dsp:txXfrm>
    </dsp:sp>
    <dsp:sp modelId="{0E20B2A9-A0BF-4F28-A92B-D3059A4FA843}">
      <dsp:nvSpPr>
        <dsp:cNvPr id="0" name=""/>
        <dsp:cNvSpPr/>
      </dsp:nvSpPr>
      <dsp:spPr>
        <a:xfrm>
          <a:off x="5725522" y="2457221"/>
          <a:ext cx="2363576" cy="11817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400" kern="1200" dirty="0" smtClean="0">
              <a:latin typeface="Calibri" panose="020F0502020204030204"/>
              <a:ea typeface="+mn-ea"/>
              <a:cs typeface="+mn-cs"/>
            </a:rPr>
            <a:t>Person centred care</a:t>
          </a:r>
          <a:endParaRPr lang="en-IE" sz="2400" kern="1200" dirty="0">
            <a:latin typeface="Calibri" panose="020F0502020204030204"/>
            <a:ea typeface="+mn-ea"/>
            <a:cs typeface="+mn-cs"/>
          </a:endParaRPr>
        </a:p>
      </dsp:txBody>
      <dsp:txXfrm>
        <a:off x="5725522" y="2457221"/>
        <a:ext cx="2363576" cy="1181788"/>
      </dsp:txXfrm>
    </dsp:sp>
    <dsp:sp modelId="{84F6A8D8-03A9-4313-95A3-0A5F8E50725C}">
      <dsp:nvSpPr>
        <dsp:cNvPr id="0" name=""/>
        <dsp:cNvSpPr/>
      </dsp:nvSpPr>
      <dsp:spPr>
        <a:xfrm>
          <a:off x="8585449" y="2457221"/>
          <a:ext cx="2363576" cy="11817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400" kern="1200" dirty="0" smtClean="0">
              <a:latin typeface="Calibri" panose="020F0502020204030204"/>
              <a:ea typeface="+mn-ea"/>
              <a:cs typeface="+mn-cs"/>
            </a:rPr>
            <a:t>Reassurance</a:t>
          </a:r>
          <a:endParaRPr lang="en-IE" sz="900" kern="1200" dirty="0">
            <a:latin typeface="Calibri" panose="020F0502020204030204"/>
            <a:ea typeface="+mn-ea"/>
            <a:cs typeface="+mn-cs"/>
          </a:endParaRPr>
        </a:p>
      </dsp:txBody>
      <dsp:txXfrm>
        <a:off x="8585449" y="2457221"/>
        <a:ext cx="2363576" cy="1181788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67536F-788B-4F6D-A423-5D02CB2B2595}">
      <dsp:nvSpPr>
        <dsp:cNvPr id="0" name=""/>
        <dsp:cNvSpPr/>
      </dsp:nvSpPr>
      <dsp:spPr>
        <a:xfrm>
          <a:off x="5477346" y="1960870"/>
          <a:ext cx="4289891" cy="4963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8175"/>
              </a:lnTo>
              <a:lnTo>
                <a:pt x="4289891" y="248175"/>
              </a:lnTo>
              <a:lnTo>
                <a:pt x="4289891" y="496351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CFE1E5-E912-4B11-9C7D-034A61F0B71C}">
      <dsp:nvSpPr>
        <dsp:cNvPr id="0" name=""/>
        <dsp:cNvSpPr/>
      </dsp:nvSpPr>
      <dsp:spPr>
        <a:xfrm>
          <a:off x="5477346" y="1960870"/>
          <a:ext cx="1429963" cy="4963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8175"/>
              </a:lnTo>
              <a:lnTo>
                <a:pt x="1429963" y="248175"/>
              </a:lnTo>
              <a:lnTo>
                <a:pt x="1429963" y="496351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3DF92B-EFDE-47C9-9BDB-C32B9DDA0217}">
      <dsp:nvSpPr>
        <dsp:cNvPr id="0" name=""/>
        <dsp:cNvSpPr/>
      </dsp:nvSpPr>
      <dsp:spPr>
        <a:xfrm>
          <a:off x="4047382" y="1960870"/>
          <a:ext cx="1429963" cy="496351"/>
        </a:xfrm>
        <a:custGeom>
          <a:avLst/>
          <a:gdLst/>
          <a:ahLst/>
          <a:cxnLst/>
          <a:rect l="0" t="0" r="0" b="0"/>
          <a:pathLst>
            <a:path>
              <a:moveTo>
                <a:pt x="1429963" y="0"/>
              </a:moveTo>
              <a:lnTo>
                <a:pt x="1429963" y="248175"/>
              </a:lnTo>
              <a:lnTo>
                <a:pt x="0" y="248175"/>
              </a:lnTo>
              <a:lnTo>
                <a:pt x="0" y="496351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130E0B-51D2-4CC4-BBA8-D3C84C9FDD43}">
      <dsp:nvSpPr>
        <dsp:cNvPr id="0" name=""/>
        <dsp:cNvSpPr/>
      </dsp:nvSpPr>
      <dsp:spPr>
        <a:xfrm>
          <a:off x="1187454" y="1960870"/>
          <a:ext cx="4289891" cy="496351"/>
        </a:xfrm>
        <a:custGeom>
          <a:avLst/>
          <a:gdLst/>
          <a:ahLst/>
          <a:cxnLst/>
          <a:rect l="0" t="0" r="0" b="0"/>
          <a:pathLst>
            <a:path>
              <a:moveTo>
                <a:pt x="4289891" y="0"/>
              </a:moveTo>
              <a:lnTo>
                <a:pt x="4289891" y="248175"/>
              </a:lnTo>
              <a:lnTo>
                <a:pt x="0" y="248175"/>
              </a:lnTo>
              <a:lnTo>
                <a:pt x="0" y="496351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BA9F6A-E359-4D62-BEA0-7D3CC8C6B155}">
      <dsp:nvSpPr>
        <dsp:cNvPr id="0" name=""/>
        <dsp:cNvSpPr/>
      </dsp:nvSpPr>
      <dsp:spPr>
        <a:xfrm>
          <a:off x="4295558" y="779082"/>
          <a:ext cx="2363576" cy="11817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800" b="1" kern="1200" dirty="0" smtClean="0">
              <a:latin typeface="Calibri" panose="020F0502020204030204"/>
              <a:ea typeface="+mn-ea"/>
              <a:cs typeface="+mn-cs"/>
            </a:rPr>
            <a:t>Considerate care</a:t>
          </a:r>
          <a:endParaRPr lang="en-IE" sz="2800" b="1" kern="1200" dirty="0">
            <a:latin typeface="Calibri" panose="020F0502020204030204"/>
            <a:ea typeface="+mn-ea"/>
            <a:cs typeface="+mn-cs"/>
          </a:endParaRPr>
        </a:p>
      </dsp:txBody>
      <dsp:txXfrm>
        <a:off x="4295558" y="779082"/>
        <a:ext cx="2363576" cy="1181788"/>
      </dsp:txXfrm>
    </dsp:sp>
    <dsp:sp modelId="{C1BD3680-BFAE-45F8-A58A-A72554CB83E8}">
      <dsp:nvSpPr>
        <dsp:cNvPr id="0" name=""/>
        <dsp:cNvSpPr/>
      </dsp:nvSpPr>
      <dsp:spPr>
        <a:xfrm>
          <a:off x="5666" y="2457221"/>
          <a:ext cx="2363576" cy="11817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i="1" kern="1200" dirty="0" smtClean="0">
              <a:solidFill>
                <a:srgbClr val="BC5090"/>
              </a:solidFill>
              <a:latin typeface="Calibri" panose="020F0502020204030204"/>
              <a:ea typeface="+mn-ea"/>
              <a:cs typeface="+mn-cs"/>
            </a:rPr>
            <a:t>“was supported by familiar staff throughout”</a:t>
          </a:r>
          <a:endParaRPr lang="en-IE" sz="2400" kern="1200" dirty="0">
            <a:solidFill>
              <a:srgbClr val="BC5090"/>
            </a:solidFill>
            <a:latin typeface="Calibri" panose="020F0502020204030204"/>
            <a:ea typeface="+mn-ea"/>
            <a:cs typeface="+mn-cs"/>
          </a:endParaRPr>
        </a:p>
      </dsp:txBody>
      <dsp:txXfrm>
        <a:off x="5666" y="2457221"/>
        <a:ext cx="2363576" cy="1181788"/>
      </dsp:txXfrm>
    </dsp:sp>
    <dsp:sp modelId="{87DA2A5B-5D7D-4D0A-B484-D824388105A4}">
      <dsp:nvSpPr>
        <dsp:cNvPr id="0" name=""/>
        <dsp:cNvSpPr/>
      </dsp:nvSpPr>
      <dsp:spPr>
        <a:xfrm>
          <a:off x="2865594" y="2457221"/>
          <a:ext cx="2363576" cy="11817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400" kern="1200" dirty="0" smtClean="0">
              <a:latin typeface="Calibri" panose="020F0502020204030204"/>
              <a:ea typeface="+mn-ea"/>
              <a:cs typeface="+mn-cs"/>
            </a:rPr>
            <a:t>Monitoring</a:t>
          </a:r>
          <a:endParaRPr lang="en-IE" sz="900" kern="1200" dirty="0">
            <a:latin typeface="Calibri" panose="020F0502020204030204"/>
            <a:ea typeface="+mn-ea"/>
            <a:cs typeface="+mn-cs"/>
          </a:endParaRPr>
        </a:p>
      </dsp:txBody>
      <dsp:txXfrm>
        <a:off x="2865594" y="2457221"/>
        <a:ext cx="2363576" cy="1181788"/>
      </dsp:txXfrm>
    </dsp:sp>
    <dsp:sp modelId="{0E20B2A9-A0BF-4F28-A92B-D3059A4FA843}">
      <dsp:nvSpPr>
        <dsp:cNvPr id="0" name=""/>
        <dsp:cNvSpPr/>
      </dsp:nvSpPr>
      <dsp:spPr>
        <a:xfrm>
          <a:off x="5725522" y="2457221"/>
          <a:ext cx="2363576" cy="11817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400" kern="1200" dirty="0" smtClean="0">
              <a:latin typeface="Calibri" panose="020F0502020204030204"/>
              <a:ea typeface="+mn-ea"/>
              <a:cs typeface="+mn-cs"/>
            </a:rPr>
            <a:t>Person centred care</a:t>
          </a:r>
          <a:endParaRPr lang="en-IE" sz="2400" kern="1200" dirty="0">
            <a:latin typeface="Calibri" panose="020F0502020204030204"/>
            <a:ea typeface="+mn-ea"/>
            <a:cs typeface="+mn-cs"/>
          </a:endParaRPr>
        </a:p>
      </dsp:txBody>
      <dsp:txXfrm>
        <a:off x="5725522" y="2457221"/>
        <a:ext cx="2363576" cy="1181788"/>
      </dsp:txXfrm>
    </dsp:sp>
    <dsp:sp modelId="{84F6A8D8-03A9-4313-95A3-0A5F8E50725C}">
      <dsp:nvSpPr>
        <dsp:cNvPr id="0" name=""/>
        <dsp:cNvSpPr/>
      </dsp:nvSpPr>
      <dsp:spPr>
        <a:xfrm>
          <a:off x="8585449" y="2457221"/>
          <a:ext cx="2363576" cy="11817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400" kern="1200" dirty="0" smtClean="0">
              <a:latin typeface="Calibri" panose="020F0502020204030204"/>
              <a:ea typeface="+mn-ea"/>
              <a:cs typeface="+mn-cs"/>
            </a:rPr>
            <a:t>Reassurance</a:t>
          </a:r>
          <a:endParaRPr lang="en-IE" sz="900" kern="1200" dirty="0">
            <a:latin typeface="Calibri" panose="020F0502020204030204"/>
            <a:ea typeface="+mn-ea"/>
            <a:cs typeface="+mn-cs"/>
          </a:endParaRPr>
        </a:p>
      </dsp:txBody>
      <dsp:txXfrm>
        <a:off x="8585449" y="2457221"/>
        <a:ext cx="2363576" cy="1181788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67536F-788B-4F6D-A423-5D02CB2B2595}">
      <dsp:nvSpPr>
        <dsp:cNvPr id="0" name=""/>
        <dsp:cNvSpPr/>
      </dsp:nvSpPr>
      <dsp:spPr>
        <a:xfrm>
          <a:off x="5477346" y="1960870"/>
          <a:ext cx="4289891" cy="4963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8175"/>
              </a:lnTo>
              <a:lnTo>
                <a:pt x="4289891" y="248175"/>
              </a:lnTo>
              <a:lnTo>
                <a:pt x="4289891" y="496351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CFE1E5-E912-4B11-9C7D-034A61F0B71C}">
      <dsp:nvSpPr>
        <dsp:cNvPr id="0" name=""/>
        <dsp:cNvSpPr/>
      </dsp:nvSpPr>
      <dsp:spPr>
        <a:xfrm>
          <a:off x="5477346" y="1960870"/>
          <a:ext cx="1429963" cy="4963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8175"/>
              </a:lnTo>
              <a:lnTo>
                <a:pt x="1429963" y="248175"/>
              </a:lnTo>
              <a:lnTo>
                <a:pt x="1429963" y="496351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3DF92B-EFDE-47C9-9BDB-C32B9DDA0217}">
      <dsp:nvSpPr>
        <dsp:cNvPr id="0" name=""/>
        <dsp:cNvSpPr/>
      </dsp:nvSpPr>
      <dsp:spPr>
        <a:xfrm>
          <a:off x="4047382" y="1960870"/>
          <a:ext cx="1429963" cy="496351"/>
        </a:xfrm>
        <a:custGeom>
          <a:avLst/>
          <a:gdLst/>
          <a:ahLst/>
          <a:cxnLst/>
          <a:rect l="0" t="0" r="0" b="0"/>
          <a:pathLst>
            <a:path>
              <a:moveTo>
                <a:pt x="1429963" y="0"/>
              </a:moveTo>
              <a:lnTo>
                <a:pt x="1429963" y="248175"/>
              </a:lnTo>
              <a:lnTo>
                <a:pt x="0" y="248175"/>
              </a:lnTo>
              <a:lnTo>
                <a:pt x="0" y="496351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130E0B-51D2-4CC4-BBA8-D3C84C9FDD43}">
      <dsp:nvSpPr>
        <dsp:cNvPr id="0" name=""/>
        <dsp:cNvSpPr/>
      </dsp:nvSpPr>
      <dsp:spPr>
        <a:xfrm>
          <a:off x="1187454" y="1960870"/>
          <a:ext cx="4289891" cy="496351"/>
        </a:xfrm>
        <a:custGeom>
          <a:avLst/>
          <a:gdLst/>
          <a:ahLst/>
          <a:cxnLst/>
          <a:rect l="0" t="0" r="0" b="0"/>
          <a:pathLst>
            <a:path>
              <a:moveTo>
                <a:pt x="4289891" y="0"/>
              </a:moveTo>
              <a:lnTo>
                <a:pt x="4289891" y="248175"/>
              </a:lnTo>
              <a:lnTo>
                <a:pt x="0" y="248175"/>
              </a:lnTo>
              <a:lnTo>
                <a:pt x="0" y="496351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BA9F6A-E359-4D62-BEA0-7D3CC8C6B155}">
      <dsp:nvSpPr>
        <dsp:cNvPr id="0" name=""/>
        <dsp:cNvSpPr/>
      </dsp:nvSpPr>
      <dsp:spPr>
        <a:xfrm>
          <a:off x="4295558" y="779082"/>
          <a:ext cx="2363576" cy="11817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800" b="1" kern="1200" dirty="0" smtClean="0">
              <a:latin typeface="Calibri" panose="020F0502020204030204"/>
              <a:ea typeface="+mn-ea"/>
              <a:cs typeface="+mn-cs"/>
            </a:rPr>
            <a:t>Considerate care</a:t>
          </a:r>
          <a:endParaRPr lang="en-IE" sz="2800" b="1" kern="1200" dirty="0">
            <a:latin typeface="Calibri" panose="020F0502020204030204"/>
            <a:ea typeface="+mn-ea"/>
            <a:cs typeface="+mn-cs"/>
          </a:endParaRPr>
        </a:p>
      </dsp:txBody>
      <dsp:txXfrm>
        <a:off x="4295558" y="779082"/>
        <a:ext cx="2363576" cy="1181788"/>
      </dsp:txXfrm>
    </dsp:sp>
    <dsp:sp modelId="{C1BD3680-BFAE-45F8-A58A-A72554CB83E8}">
      <dsp:nvSpPr>
        <dsp:cNvPr id="0" name=""/>
        <dsp:cNvSpPr/>
      </dsp:nvSpPr>
      <dsp:spPr>
        <a:xfrm>
          <a:off x="5666" y="2457221"/>
          <a:ext cx="2363576" cy="11817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i="1" kern="1200" dirty="0" smtClean="0">
              <a:latin typeface="Calibri" panose="020F0502020204030204"/>
              <a:ea typeface="+mn-ea"/>
              <a:cs typeface="+mn-cs"/>
            </a:rPr>
            <a:t>“was supported by familiar staff throughout”</a:t>
          </a:r>
          <a:endParaRPr lang="en-IE" sz="2400" kern="1200" dirty="0">
            <a:latin typeface="Calibri" panose="020F0502020204030204"/>
            <a:ea typeface="+mn-ea"/>
            <a:cs typeface="+mn-cs"/>
          </a:endParaRPr>
        </a:p>
      </dsp:txBody>
      <dsp:txXfrm>
        <a:off x="5666" y="2457221"/>
        <a:ext cx="2363576" cy="1181788"/>
      </dsp:txXfrm>
    </dsp:sp>
    <dsp:sp modelId="{87DA2A5B-5D7D-4D0A-B484-D824388105A4}">
      <dsp:nvSpPr>
        <dsp:cNvPr id="0" name=""/>
        <dsp:cNvSpPr/>
      </dsp:nvSpPr>
      <dsp:spPr>
        <a:xfrm>
          <a:off x="2865594" y="2457221"/>
          <a:ext cx="2363576" cy="11817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i="1" kern="1200" dirty="0" smtClean="0">
              <a:solidFill>
                <a:srgbClr val="BC5090"/>
              </a:solidFill>
              <a:latin typeface="Calibri" panose="020F0502020204030204"/>
              <a:ea typeface="+mn-ea"/>
              <a:cs typeface="+mn-cs"/>
            </a:rPr>
            <a:t>“Close supervision of residents maintained until power resumed”</a:t>
          </a:r>
          <a:endParaRPr lang="en-IE" sz="800" kern="1200" dirty="0">
            <a:solidFill>
              <a:srgbClr val="BC5090"/>
            </a:solidFill>
            <a:latin typeface="Calibri" panose="020F0502020204030204"/>
            <a:ea typeface="+mn-ea"/>
            <a:cs typeface="+mn-cs"/>
          </a:endParaRPr>
        </a:p>
      </dsp:txBody>
      <dsp:txXfrm>
        <a:off x="2865594" y="2457221"/>
        <a:ext cx="2363576" cy="1181788"/>
      </dsp:txXfrm>
    </dsp:sp>
    <dsp:sp modelId="{0E20B2A9-A0BF-4F28-A92B-D3059A4FA843}">
      <dsp:nvSpPr>
        <dsp:cNvPr id="0" name=""/>
        <dsp:cNvSpPr/>
      </dsp:nvSpPr>
      <dsp:spPr>
        <a:xfrm>
          <a:off x="5725522" y="2457221"/>
          <a:ext cx="2363576" cy="11817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400" kern="1200" dirty="0" smtClean="0">
              <a:latin typeface="Calibri" panose="020F0502020204030204"/>
              <a:ea typeface="+mn-ea"/>
              <a:cs typeface="+mn-cs"/>
            </a:rPr>
            <a:t>Person centred care</a:t>
          </a:r>
          <a:endParaRPr lang="en-IE" sz="2400" kern="1200" dirty="0">
            <a:latin typeface="Calibri" panose="020F0502020204030204"/>
            <a:ea typeface="+mn-ea"/>
            <a:cs typeface="+mn-cs"/>
          </a:endParaRPr>
        </a:p>
      </dsp:txBody>
      <dsp:txXfrm>
        <a:off x="5725522" y="2457221"/>
        <a:ext cx="2363576" cy="1181788"/>
      </dsp:txXfrm>
    </dsp:sp>
    <dsp:sp modelId="{84F6A8D8-03A9-4313-95A3-0A5F8E50725C}">
      <dsp:nvSpPr>
        <dsp:cNvPr id="0" name=""/>
        <dsp:cNvSpPr/>
      </dsp:nvSpPr>
      <dsp:spPr>
        <a:xfrm>
          <a:off x="8585449" y="2457221"/>
          <a:ext cx="2363576" cy="11817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400" kern="1200" dirty="0" smtClean="0">
              <a:latin typeface="Calibri" panose="020F0502020204030204"/>
              <a:ea typeface="+mn-ea"/>
              <a:cs typeface="+mn-cs"/>
            </a:rPr>
            <a:t>Reassurance</a:t>
          </a:r>
          <a:endParaRPr lang="en-IE" sz="900" kern="1200" dirty="0">
            <a:latin typeface="Calibri" panose="020F0502020204030204"/>
            <a:ea typeface="+mn-ea"/>
            <a:cs typeface="+mn-cs"/>
          </a:endParaRPr>
        </a:p>
      </dsp:txBody>
      <dsp:txXfrm>
        <a:off x="8585449" y="2457221"/>
        <a:ext cx="2363576" cy="1181788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67536F-788B-4F6D-A423-5D02CB2B2595}">
      <dsp:nvSpPr>
        <dsp:cNvPr id="0" name=""/>
        <dsp:cNvSpPr/>
      </dsp:nvSpPr>
      <dsp:spPr>
        <a:xfrm>
          <a:off x="5477346" y="1960870"/>
          <a:ext cx="4289891" cy="4963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8175"/>
              </a:lnTo>
              <a:lnTo>
                <a:pt x="4289891" y="248175"/>
              </a:lnTo>
              <a:lnTo>
                <a:pt x="4289891" y="496351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CFE1E5-E912-4B11-9C7D-034A61F0B71C}">
      <dsp:nvSpPr>
        <dsp:cNvPr id="0" name=""/>
        <dsp:cNvSpPr/>
      </dsp:nvSpPr>
      <dsp:spPr>
        <a:xfrm>
          <a:off x="5477346" y="1960870"/>
          <a:ext cx="1429963" cy="4963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8175"/>
              </a:lnTo>
              <a:lnTo>
                <a:pt x="1429963" y="248175"/>
              </a:lnTo>
              <a:lnTo>
                <a:pt x="1429963" y="496351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3DF92B-EFDE-47C9-9BDB-C32B9DDA0217}">
      <dsp:nvSpPr>
        <dsp:cNvPr id="0" name=""/>
        <dsp:cNvSpPr/>
      </dsp:nvSpPr>
      <dsp:spPr>
        <a:xfrm>
          <a:off x="4047382" y="1960870"/>
          <a:ext cx="1429963" cy="496351"/>
        </a:xfrm>
        <a:custGeom>
          <a:avLst/>
          <a:gdLst/>
          <a:ahLst/>
          <a:cxnLst/>
          <a:rect l="0" t="0" r="0" b="0"/>
          <a:pathLst>
            <a:path>
              <a:moveTo>
                <a:pt x="1429963" y="0"/>
              </a:moveTo>
              <a:lnTo>
                <a:pt x="1429963" y="248175"/>
              </a:lnTo>
              <a:lnTo>
                <a:pt x="0" y="248175"/>
              </a:lnTo>
              <a:lnTo>
                <a:pt x="0" y="496351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130E0B-51D2-4CC4-BBA8-D3C84C9FDD43}">
      <dsp:nvSpPr>
        <dsp:cNvPr id="0" name=""/>
        <dsp:cNvSpPr/>
      </dsp:nvSpPr>
      <dsp:spPr>
        <a:xfrm>
          <a:off x="1187454" y="1960870"/>
          <a:ext cx="4289891" cy="496351"/>
        </a:xfrm>
        <a:custGeom>
          <a:avLst/>
          <a:gdLst/>
          <a:ahLst/>
          <a:cxnLst/>
          <a:rect l="0" t="0" r="0" b="0"/>
          <a:pathLst>
            <a:path>
              <a:moveTo>
                <a:pt x="4289891" y="0"/>
              </a:moveTo>
              <a:lnTo>
                <a:pt x="4289891" y="248175"/>
              </a:lnTo>
              <a:lnTo>
                <a:pt x="0" y="248175"/>
              </a:lnTo>
              <a:lnTo>
                <a:pt x="0" y="496351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BA9F6A-E359-4D62-BEA0-7D3CC8C6B155}">
      <dsp:nvSpPr>
        <dsp:cNvPr id="0" name=""/>
        <dsp:cNvSpPr/>
      </dsp:nvSpPr>
      <dsp:spPr>
        <a:xfrm>
          <a:off x="4295558" y="779082"/>
          <a:ext cx="2363576" cy="11817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800" b="1" kern="1200" dirty="0" smtClean="0">
              <a:latin typeface="Calibri" panose="020F0502020204030204"/>
              <a:ea typeface="+mn-ea"/>
              <a:cs typeface="+mn-cs"/>
            </a:rPr>
            <a:t>Considerate care</a:t>
          </a:r>
          <a:endParaRPr lang="en-IE" sz="2800" b="1" kern="1200" dirty="0">
            <a:latin typeface="Calibri" panose="020F0502020204030204"/>
            <a:ea typeface="+mn-ea"/>
            <a:cs typeface="+mn-cs"/>
          </a:endParaRPr>
        </a:p>
      </dsp:txBody>
      <dsp:txXfrm>
        <a:off x="4295558" y="779082"/>
        <a:ext cx="2363576" cy="1181788"/>
      </dsp:txXfrm>
    </dsp:sp>
    <dsp:sp modelId="{C1BD3680-BFAE-45F8-A58A-A72554CB83E8}">
      <dsp:nvSpPr>
        <dsp:cNvPr id="0" name=""/>
        <dsp:cNvSpPr/>
      </dsp:nvSpPr>
      <dsp:spPr>
        <a:xfrm>
          <a:off x="5666" y="2457221"/>
          <a:ext cx="2363576" cy="11817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i="1" kern="1200" dirty="0" smtClean="0">
              <a:latin typeface="Calibri" panose="020F0502020204030204"/>
              <a:ea typeface="+mn-ea"/>
              <a:cs typeface="+mn-cs"/>
            </a:rPr>
            <a:t>“was supported by familiar staff throughout”</a:t>
          </a:r>
          <a:endParaRPr lang="en-IE" sz="2400" kern="1200" dirty="0">
            <a:latin typeface="Calibri" panose="020F0502020204030204"/>
            <a:ea typeface="+mn-ea"/>
            <a:cs typeface="+mn-cs"/>
          </a:endParaRPr>
        </a:p>
      </dsp:txBody>
      <dsp:txXfrm>
        <a:off x="5666" y="2457221"/>
        <a:ext cx="2363576" cy="1181788"/>
      </dsp:txXfrm>
    </dsp:sp>
    <dsp:sp modelId="{87DA2A5B-5D7D-4D0A-B484-D824388105A4}">
      <dsp:nvSpPr>
        <dsp:cNvPr id="0" name=""/>
        <dsp:cNvSpPr/>
      </dsp:nvSpPr>
      <dsp:spPr>
        <a:xfrm>
          <a:off x="2865594" y="2457221"/>
          <a:ext cx="2363576" cy="11817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i="1" kern="1200" dirty="0" smtClean="0">
              <a:latin typeface="Calibri" panose="020F0502020204030204"/>
              <a:ea typeface="+mn-ea"/>
              <a:cs typeface="+mn-cs"/>
            </a:rPr>
            <a:t>“Close supervision of residents maintained until power resumed”</a:t>
          </a:r>
          <a:endParaRPr lang="en-IE" sz="800" kern="1200" dirty="0">
            <a:latin typeface="Calibri" panose="020F0502020204030204"/>
            <a:ea typeface="+mn-ea"/>
            <a:cs typeface="+mn-cs"/>
          </a:endParaRPr>
        </a:p>
      </dsp:txBody>
      <dsp:txXfrm>
        <a:off x="2865594" y="2457221"/>
        <a:ext cx="2363576" cy="1181788"/>
      </dsp:txXfrm>
    </dsp:sp>
    <dsp:sp modelId="{0E20B2A9-A0BF-4F28-A92B-D3059A4FA843}">
      <dsp:nvSpPr>
        <dsp:cNvPr id="0" name=""/>
        <dsp:cNvSpPr/>
      </dsp:nvSpPr>
      <dsp:spPr>
        <a:xfrm>
          <a:off x="5725522" y="2457221"/>
          <a:ext cx="2363576" cy="11817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i="1" kern="1200" dirty="0" smtClean="0">
              <a:solidFill>
                <a:srgbClr val="BC5090"/>
              </a:solidFill>
              <a:latin typeface="Calibri" panose="020F0502020204030204"/>
              <a:ea typeface="+mn-ea"/>
              <a:cs typeface="+mn-cs"/>
            </a:rPr>
            <a:t>“MDT meeting has been held to discuss residents desire to live nearer his friend and family in Dublin”</a:t>
          </a:r>
          <a:endParaRPr lang="en-IE" sz="1700" kern="1200" dirty="0">
            <a:solidFill>
              <a:srgbClr val="BC5090"/>
            </a:solidFill>
            <a:latin typeface="Calibri" panose="020F0502020204030204"/>
            <a:ea typeface="+mn-ea"/>
            <a:cs typeface="+mn-cs"/>
          </a:endParaRPr>
        </a:p>
      </dsp:txBody>
      <dsp:txXfrm>
        <a:off x="5725522" y="2457221"/>
        <a:ext cx="2363576" cy="1181788"/>
      </dsp:txXfrm>
    </dsp:sp>
    <dsp:sp modelId="{84F6A8D8-03A9-4313-95A3-0A5F8E50725C}">
      <dsp:nvSpPr>
        <dsp:cNvPr id="0" name=""/>
        <dsp:cNvSpPr/>
      </dsp:nvSpPr>
      <dsp:spPr>
        <a:xfrm>
          <a:off x="8585449" y="2457221"/>
          <a:ext cx="2363576" cy="11817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400" kern="1200" dirty="0" smtClean="0">
              <a:latin typeface="Calibri" panose="020F0502020204030204"/>
              <a:ea typeface="+mn-ea"/>
              <a:cs typeface="+mn-cs"/>
            </a:rPr>
            <a:t>Reassurance</a:t>
          </a:r>
          <a:endParaRPr lang="en-IE" sz="900" kern="1200" dirty="0">
            <a:latin typeface="Calibri" panose="020F0502020204030204"/>
            <a:ea typeface="+mn-ea"/>
            <a:cs typeface="+mn-cs"/>
          </a:endParaRPr>
        </a:p>
      </dsp:txBody>
      <dsp:txXfrm>
        <a:off x="8585449" y="2457221"/>
        <a:ext cx="2363576" cy="1181788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67536F-788B-4F6D-A423-5D02CB2B2595}">
      <dsp:nvSpPr>
        <dsp:cNvPr id="0" name=""/>
        <dsp:cNvSpPr/>
      </dsp:nvSpPr>
      <dsp:spPr>
        <a:xfrm>
          <a:off x="5477346" y="1960870"/>
          <a:ext cx="4289891" cy="4963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8175"/>
              </a:lnTo>
              <a:lnTo>
                <a:pt x="4289891" y="248175"/>
              </a:lnTo>
              <a:lnTo>
                <a:pt x="4289891" y="496351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CFE1E5-E912-4B11-9C7D-034A61F0B71C}">
      <dsp:nvSpPr>
        <dsp:cNvPr id="0" name=""/>
        <dsp:cNvSpPr/>
      </dsp:nvSpPr>
      <dsp:spPr>
        <a:xfrm>
          <a:off x="5477346" y="1960870"/>
          <a:ext cx="1429963" cy="4963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8175"/>
              </a:lnTo>
              <a:lnTo>
                <a:pt x="1429963" y="248175"/>
              </a:lnTo>
              <a:lnTo>
                <a:pt x="1429963" y="496351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3DF92B-EFDE-47C9-9BDB-C32B9DDA0217}">
      <dsp:nvSpPr>
        <dsp:cNvPr id="0" name=""/>
        <dsp:cNvSpPr/>
      </dsp:nvSpPr>
      <dsp:spPr>
        <a:xfrm>
          <a:off x="4047382" y="1960870"/>
          <a:ext cx="1429963" cy="496351"/>
        </a:xfrm>
        <a:custGeom>
          <a:avLst/>
          <a:gdLst/>
          <a:ahLst/>
          <a:cxnLst/>
          <a:rect l="0" t="0" r="0" b="0"/>
          <a:pathLst>
            <a:path>
              <a:moveTo>
                <a:pt x="1429963" y="0"/>
              </a:moveTo>
              <a:lnTo>
                <a:pt x="1429963" y="248175"/>
              </a:lnTo>
              <a:lnTo>
                <a:pt x="0" y="248175"/>
              </a:lnTo>
              <a:lnTo>
                <a:pt x="0" y="496351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130E0B-51D2-4CC4-BBA8-D3C84C9FDD43}">
      <dsp:nvSpPr>
        <dsp:cNvPr id="0" name=""/>
        <dsp:cNvSpPr/>
      </dsp:nvSpPr>
      <dsp:spPr>
        <a:xfrm>
          <a:off x="1187454" y="1960870"/>
          <a:ext cx="4289891" cy="496351"/>
        </a:xfrm>
        <a:custGeom>
          <a:avLst/>
          <a:gdLst/>
          <a:ahLst/>
          <a:cxnLst/>
          <a:rect l="0" t="0" r="0" b="0"/>
          <a:pathLst>
            <a:path>
              <a:moveTo>
                <a:pt x="4289891" y="0"/>
              </a:moveTo>
              <a:lnTo>
                <a:pt x="4289891" y="248175"/>
              </a:lnTo>
              <a:lnTo>
                <a:pt x="0" y="248175"/>
              </a:lnTo>
              <a:lnTo>
                <a:pt x="0" y="496351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BA9F6A-E359-4D62-BEA0-7D3CC8C6B155}">
      <dsp:nvSpPr>
        <dsp:cNvPr id="0" name=""/>
        <dsp:cNvSpPr/>
      </dsp:nvSpPr>
      <dsp:spPr>
        <a:xfrm>
          <a:off x="4295558" y="779082"/>
          <a:ext cx="2363576" cy="11817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800" b="1" kern="1200" dirty="0" smtClean="0">
              <a:latin typeface="Calibri" panose="020F0502020204030204"/>
              <a:ea typeface="+mn-ea"/>
              <a:cs typeface="+mn-cs"/>
            </a:rPr>
            <a:t>Considerate care</a:t>
          </a:r>
          <a:endParaRPr lang="en-IE" sz="2800" b="1" kern="1200" dirty="0">
            <a:latin typeface="Calibri" panose="020F0502020204030204"/>
            <a:ea typeface="+mn-ea"/>
            <a:cs typeface="+mn-cs"/>
          </a:endParaRPr>
        </a:p>
      </dsp:txBody>
      <dsp:txXfrm>
        <a:off x="4295558" y="779082"/>
        <a:ext cx="2363576" cy="1181788"/>
      </dsp:txXfrm>
    </dsp:sp>
    <dsp:sp modelId="{C1BD3680-BFAE-45F8-A58A-A72554CB83E8}">
      <dsp:nvSpPr>
        <dsp:cNvPr id="0" name=""/>
        <dsp:cNvSpPr/>
      </dsp:nvSpPr>
      <dsp:spPr>
        <a:xfrm>
          <a:off x="5666" y="2457221"/>
          <a:ext cx="2363576" cy="11817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i="1" kern="1200" dirty="0" smtClean="0">
              <a:latin typeface="Calibri" panose="020F0502020204030204"/>
              <a:ea typeface="+mn-ea"/>
              <a:cs typeface="+mn-cs"/>
            </a:rPr>
            <a:t>“was supported by familiar staff throughout”</a:t>
          </a:r>
          <a:endParaRPr lang="en-IE" sz="2400" b="1" i="1" kern="1200" dirty="0" smtClean="0">
            <a:latin typeface="Calibri" panose="020F0502020204030204"/>
            <a:ea typeface="+mn-ea"/>
            <a:cs typeface="+mn-cs"/>
          </a:endParaRPr>
        </a:p>
      </dsp:txBody>
      <dsp:txXfrm>
        <a:off x="5666" y="2457221"/>
        <a:ext cx="2363576" cy="1181788"/>
      </dsp:txXfrm>
    </dsp:sp>
    <dsp:sp modelId="{87DA2A5B-5D7D-4D0A-B484-D824388105A4}">
      <dsp:nvSpPr>
        <dsp:cNvPr id="0" name=""/>
        <dsp:cNvSpPr/>
      </dsp:nvSpPr>
      <dsp:spPr>
        <a:xfrm>
          <a:off x="2865594" y="2457221"/>
          <a:ext cx="2363576" cy="11817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i="1" kern="1200" dirty="0" smtClean="0">
              <a:latin typeface="Calibri" panose="020F0502020204030204"/>
              <a:ea typeface="+mn-ea"/>
              <a:cs typeface="+mn-cs"/>
            </a:rPr>
            <a:t>“Close supervision of residents maintained until power resumed”</a:t>
          </a:r>
          <a:endParaRPr lang="en-IE" sz="800" b="1" i="1" kern="1200" dirty="0">
            <a:latin typeface="Calibri" panose="020F0502020204030204"/>
            <a:ea typeface="+mn-ea"/>
            <a:cs typeface="+mn-cs"/>
          </a:endParaRPr>
        </a:p>
      </dsp:txBody>
      <dsp:txXfrm>
        <a:off x="2865594" y="2457221"/>
        <a:ext cx="2363576" cy="1181788"/>
      </dsp:txXfrm>
    </dsp:sp>
    <dsp:sp modelId="{0E20B2A9-A0BF-4F28-A92B-D3059A4FA843}">
      <dsp:nvSpPr>
        <dsp:cNvPr id="0" name=""/>
        <dsp:cNvSpPr/>
      </dsp:nvSpPr>
      <dsp:spPr>
        <a:xfrm>
          <a:off x="5725522" y="2457221"/>
          <a:ext cx="2363576" cy="11817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i="1" kern="1200" dirty="0" smtClean="0">
              <a:latin typeface="Calibri" panose="020F0502020204030204"/>
              <a:ea typeface="+mn-ea"/>
              <a:cs typeface="+mn-cs"/>
            </a:rPr>
            <a:t>“MDT meeting has been held to discuss residents desire to live nearer his friend and family in Dublin”</a:t>
          </a:r>
          <a:endParaRPr lang="en-IE" sz="1700" b="1" i="1" kern="1200" dirty="0" smtClean="0">
            <a:latin typeface="Calibri" panose="020F0502020204030204"/>
            <a:ea typeface="+mn-ea"/>
            <a:cs typeface="+mn-cs"/>
          </a:endParaRPr>
        </a:p>
      </dsp:txBody>
      <dsp:txXfrm>
        <a:off x="5725522" y="2457221"/>
        <a:ext cx="2363576" cy="1181788"/>
      </dsp:txXfrm>
    </dsp:sp>
    <dsp:sp modelId="{84F6A8D8-03A9-4313-95A3-0A5F8E50725C}">
      <dsp:nvSpPr>
        <dsp:cNvPr id="0" name=""/>
        <dsp:cNvSpPr/>
      </dsp:nvSpPr>
      <dsp:spPr>
        <a:xfrm>
          <a:off x="8585449" y="2457221"/>
          <a:ext cx="2363576" cy="11817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i="1" kern="1200" dirty="0" smtClean="0">
              <a:solidFill>
                <a:srgbClr val="BC5090"/>
              </a:solidFill>
              <a:latin typeface="Calibri" panose="020F0502020204030204"/>
              <a:ea typeface="+mn-ea"/>
              <a:cs typeface="+mn-cs"/>
            </a:rPr>
            <a:t>“All residents checked and reassurance given to residents”</a:t>
          </a:r>
          <a:endParaRPr lang="en-IE" sz="1000" kern="1200" dirty="0">
            <a:solidFill>
              <a:srgbClr val="BC5090"/>
            </a:solidFill>
            <a:latin typeface="Calibri" panose="020F0502020204030204"/>
            <a:ea typeface="+mn-ea"/>
            <a:cs typeface="+mn-cs"/>
          </a:endParaRPr>
        </a:p>
      </dsp:txBody>
      <dsp:txXfrm>
        <a:off x="8585449" y="2457221"/>
        <a:ext cx="2363576" cy="1181788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9F1382-BF72-476E-8125-D082486BB26D}">
      <dsp:nvSpPr>
        <dsp:cNvPr id="0" name=""/>
        <dsp:cNvSpPr/>
      </dsp:nvSpPr>
      <dsp:spPr>
        <a:xfrm>
          <a:off x="8788408" y="3110189"/>
          <a:ext cx="1171462" cy="3964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0652"/>
              </a:lnTo>
              <a:lnTo>
                <a:pt x="1171462" y="200652"/>
              </a:lnTo>
              <a:lnTo>
                <a:pt x="1171462" y="396473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8C8A23-531D-46DD-B86E-64C423ADA5A9}">
      <dsp:nvSpPr>
        <dsp:cNvPr id="0" name=""/>
        <dsp:cNvSpPr/>
      </dsp:nvSpPr>
      <dsp:spPr>
        <a:xfrm>
          <a:off x="7703256" y="3110189"/>
          <a:ext cx="1085151" cy="396473"/>
        </a:xfrm>
        <a:custGeom>
          <a:avLst/>
          <a:gdLst/>
          <a:ahLst/>
          <a:cxnLst/>
          <a:rect l="0" t="0" r="0" b="0"/>
          <a:pathLst>
            <a:path>
              <a:moveTo>
                <a:pt x="1085151" y="0"/>
              </a:moveTo>
              <a:lnTo>
                <a:pt x="1085151" y="200652"/>
              </a:lnTo>
              <a:lnTo>
                <a:pt x="0" y="200652"/>
              </a:lnTo>
              <a:lnTo>
                <a:pt x="0" y="396473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96041B-6709-4EDE-8CE6-253FC54ABC28}">
      <dsp:nvSpPr>
        <dsp:cNvPr id="0" name=""/>
        <dsp:cNvSpPr/>
      </dsp:nvSpPr>
      <dsp:spPr>
        <a:xfrm>
          <a:off x="5446643" y="3110189"/>
          <a:ext cx="3341765" cy="396473"/>
        </a:xfrm>
        <a:custGeom>
          <a:avLst/>
          <a:gdLst/>
          <a:ahLst/>
          <a:cxnLst/>
          <a:rect l="0" t="0" r="0" b="0"/>
          <a:pathLst>
            <a:path>
              <a:moveTo>
                <a:pt x="3341765" y="0"/>
              </a:moveTo>
              <a:lnTo>
                <a:pt x="3341765" y="200652"/>
              </a:lnTo>
              <a:lnTo>
                <a:pt x="0" y="200652"/>
              </a:lnTo>
              <a:lnTo>
                <a:pt x="0" y="396473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9D4842-03A6-418D-83B2-72257F7AD511}">
      <dsp:nvSpPr>
        <dsp:cNvPr id="0" name=""/>
        <dsp:cNvSpPr/>
      </dsp:nvSpPr>
      <dsp:spPr>
        <a:xfrm>
          <a:off x="3190029" y="3110189"/>
          <a:ext cx="5598378" cy="396473"/>
        </a:xfrm>
        <a:custGeom>
          <a:avLst/>
          <a:gdLst/>
          <a:ahLst/>
          <a:cxnLst/>
          <a:rect l="0" t="0" r="0" b="0"/>
          <a:pathLst>
            <a:path>
              <a:moveTo>
                <a:pt x="5598378" y="0"/>
              </a:moveTo>
              <a:lnTo>
                <a:pt x="5598378" y="200652"/>
              </a:lnTo>
              <a:lnTo>
                <a:pt x="0" y="200652"/>
              </a:lnTo>
              <a:lnTo>
                <a:pt x="0" y="396473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BD321A-9BAC-42D2-9027-98D5CD5DCA5B}">
      <dsp:nvSpPr>
        <dsp:cNvPr id="0" name=""/>
        <dsp:cNvSpPr/>
      </dsp:nvSpPr>
      <dsp:spPr>
        <a:xfrm>
          <a:off x="933415" y="3110189"/>
          <a:ext cx="7854992" cy="396473"/>
        </a:xfrm>
        <a:custGeom>
          <a:avLst/>
          <a:gdLst/>
          <a:ahLst/>
          <a:cxnLst/>
          <a:rect l="0" t="0" r="0" b="0"/>
          <a:pathLst>
            <a:path>
              <a:moveTo>
                <a:pt x="7854992" y="0"/>
              </a:moveTo>
              <a:lnTo>
                <a:pt x="7854992" y="200652"/>
              </a:lnTo>
              <a:lnTo>
                <a:pt x="0" y="200652"/>
              </a:lnTo>
              <a:lnTo>
                <a:pt x="0" y="396473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D589A0-8E89-4362-8FB8-91FCB927A979}">
      <dsp:nvSpPr>
        <dsp:cNvPr id="0" name=""/>
        <dsp:cNvSpPr/>
      </dsp:nvSpPr>
      <dsp:spPr>
        <a:xfrm>
          <a:off x="5461357" y="1719024"/>
          <a:ext cx="3327050" cy="4586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2858"/>
              </a:lnTo>
              <a:lnTo>
                <a:pt x="3327050" y="262858"/>
              </a:lnTo>
              <a:lnTo>
                <a:pt x="3327050" y="458680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A94D6A-3A30-4808-ACE0-A6C96C4E905B}">
      <dsp:nvSpPr>
        <dsp:cNvPr id="0" name=""/>
        <dsp:cNvSpPr/>
      </dsp:nvSpPr>
      <dsp:spPr>
        <a:xfrm>
          <a:off x="5415469" y="1719024"/>
          <a:ext cx="91440" cy="454054"/>
        </a:xfrm>
        <a:custGeom>
          <a:avLst/>
          <a:gdLst/>
          <a:ahLst/>
          <a:cxnLst/>
          <a:rect l="0" t="0" r="0" b="0"/>
          <a:pathLst>
            <a:path>
              <a:moveTo>
                <a:pt x="45887" y="0"/>
              </a:moveTo>
              <a:lnTo>
                <a:pt x="45887" y="258233"/>
              </a:lnTo>
              <a:lnTo>
                <a:pt x="45720" y="258233"/>
              </a:lnTo>
              <a:lnTo>
                <a:pt x="45720" y="454054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469BDB-3899-4A41-8D2B-3C75E93409F9}">
      <dsp:nvSpPr>
        <dsp:cNvPr id="0" name=""/>
        <dsp:cNvSpPr/>
      </dsp:nvSpPr>
      <dsp:spPr>
        <a:xfrm>
          <a:off x="2143781" y="1719024"/>
          <a:ext cx="3317576" cy="463510"/>
        </a:xfrm>
        <a:custGeom>
          <a:avLst/>
          <a:gdLst/>
          <a:ahLst/>
          <a:cxnLst/>
          <a:rect l="0" t="0" r="0" b="0"/>
          <a:pathLst>
            <a:path>
              <a:moveTo>
                <a:pt x="3317576" y="0"/>
              </a:moveTo>
              <a:lnTo>
                <a:pt x="3317576" y="267688"/>
              </a:lnTo>
              <a:lnTo>
                <a:pt x="0" y="267688"/>
              </a:lnTo>
              <a:lnTo>
                <a:pt x="0" y="463510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79EAB6-5BF1-4C80-A805-BA1BFAC7673A}">
      <dsp:nvSpPr>
        <dsp:cNvPr id="0" name=""/>
        <dsp:cNvSpPr/>
      </dsp:nvSpPr>
      <dsp:spPr>
        <a:xfrm>
          <a:off x="4528872" y="786539"/>
          <a:ext cx="1864969" cy="9324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3200" b="1" kern="1200" dirty="0">
              <a:latin typeface="Calibri" panose="020F0502020204030204" pitchFamily="34" charset="0"/>
              <a:cs typeface="Calibri" panose="020F0502020204030204" pitchFamily="34" charset="0"/>
            </a:rPr>
            <a:t>Outcomes</a:t>
          </a:r>
        </a:p>
      </dsp:txBody>
      <dsp:txXfrm>
        <a:off x="4528872" y="786539"/>
        <a:ext cx="1864969" cy="932484"/>
      </dsp:txXfrm>
    </dsp:sp>
    <dsp:sp modelId="{E1AE5722-C52A-49A8-9718-9657C9777130}">
      <dsp:nvSpPr>
        <dsp:cNvPr id="0" name=""/>
        <dsp:cNvSpPr/>
      </dsp:nvSpPr>
      <dsp:spPr>
        <a:xfrm>
          <a:off x="1211296" y="2182535"/>
          <a:ext cx="1864969" cy="9324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400" kern="1200" dirty="0">
              <a:latin typeface="Calibri" panose="020F0502020204030204" pitchFamily="34" charset="0"/>
              <a:cs typeface="Calibri" panose="020F0502020204030204" pitchFamily="34" charset="0"/>
            </a:rPr>
            <a:t>Learning</a:t>
          </a:r>
          <a:endParaRPr lang="en-IE" sz="23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1211296" y="2182535"/>
        <a:ext cx="1864969" cy="932484"/>
      </dsp:txXfrm>
    </dsp:sp>
    <dsp:sp modelId="{052B9DC6-3541-4F59-9069-EC8D3BF12093}">
      <dsp:nvSpPr>
        <dsp:cNvPr id="0" name=""/>
        <dsp:cNvSpPr/>
      </dsp:nvSpPr>
      <dsp:spPr>
        <a:xfrm>
          <a:off x="4528704" y="2173079"/>
          <a:ext cx="1864969" cy="9324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400" kern="1200" dirty="0">
              <a:latin typeface="Calibri" panose="020F0502020204030204" pitchFamily="34" charset="0"/>
              <a:cs typeface="Calibri" panose="020F0502020204030204" pitchFamily="34" charset="0"/>
            </a:rPr>
            <a:t>Disciplinary measures</a:t>
          </a:r>
          <a:endParaRPr lang="en-IE" sz="23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4528704" y="2173079"/>
        <a:ext cx="1864969" cy="932484"/>
      </dsp:txXfrm>
    </dsp:sp>
    <dsp:sp modelId="{8143F246-0A66-4651-B39C-3A44E23ACCF3}">
      <dsp:nvSpPr>
        <dsp:cNvPr id="0" name=""/>
        <dsp:cNvSpPr/>
      </dsp:nvSpPr>
      <dsp:spPr>
        <a:xfrm>
          <a:off x="7855923" y="2177704"/>
          <a:ext cx="1864969" cy="9324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400" kern="1200" dirty="0">
              <a:latin typeface="Calibri" panose="020F0502020204030204" pitchFamily="34" charset="0"/>
              <a:cs typeface="Calibri" panose="020F0502020204030204" pitchFamily="34" charset="0"/>
            </a:rPr>
            <a:t>Measures</a:t>
          </a:r>
          <a:r>
            <a:rPr lang="en-IE" sz="2300" kern="12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IE" sz="2400" kern="1200" dirty="0">
              <a:latin typeface="Calibri" panose="020F0502020204030204" pitchFamily="34" charset="0"/>
              <a:cs typeface="Calibri" panose="020F0502020204030204" pitchFamily="34" charset="0"/>
            </a:rPr>
            <a:t>taken</a:t>
          </a:r>
          <a:endParaRPr lang="en-IE" sz="23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7855923" y="2177704"/>
        <a:ext cx="1864969" cy="932484"/>
      </dsp:txXfrm>
    </dsp:sp>
    <dsp:sp modelId="{27F8C72A-0E15-4075-8378-869E088BDB1C}">
      <dsp:nvSpPr>
        <dsp:cNvPr id="0" name=""/>
        <dsp:cNvSpPr/>
      </dsp:nvSpPr>
      <dsp:spPr>
        <a:xfrm>
          <a:off x="930" y="3506663"/>
          <a:ext cx="1864969" cy="9324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100" kern="1200" dirty="0">
              <a:latin typeface="Calibri" panose="020F0502020204030204" pitchFamily="34" charset="0"/>
              <a:cs typeface="Calibri" panose="020F0502020204030204" pitchFamily="34" charset="0"/>
            </a:rPr>
            <a:t>Recruitment / Redeployment</a:t>
          </a:r>
        </a:p>
      </dsp:txBody>
      <dsp:txXfrm>
        <a:off x="930" y="3506663"/>
        <a:ext cx="1864969" cy="932484"/>
      </dsp:txXfrm>
    </dsp:sp>
    <dsp:sp modelId="{645E0E61-9FA3-468E-85F2-671C7932D27E}">
      <dsp:nvSpPr>
        <dsp:cNvPr id="0" name=""/>
        <dsp:cNvSpPr/>
      </dsp:nvSpPr>
      <dsp:spPr>
        <a:xfrm>
          <a:off x="2257544" y="3506663"/>
          <a:ext cx="1864969" cy="9324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100" kern="1200" dirty="0">
              <a:latin typeface="Calibri" panose="020F0502020204030204" pitchFamily="34" charset="0"/>
              <a:cs typeface="Calibri" panose="020F0502020204030204" pitchFamily="34" charset="0"/>
            </a:rPr>
            <a:t>Precautionary measures</a:t>
          </a:r>
        </a:p>
      </dsp:txBody>
      <dsp:txXfrm>
        <a:off x="2257544" y="3506663"/>
        <a:ext cx="1864969" cy="932484"/>
      </dsp:txXfrm>
    </dsp:sp>
    <dsp:sp modelId="{C6ADB4CC-4B71-40E7-A8AE-482557BECDB5}">
      <dsp:nvSpPr>
        <dsp:cNvPr id="0" name=""/>
        <dsp:cNvSpPr/>
      </dsp:nvSpPr>
      <dsp:spPr>
        <a:xfrm>
          <a:off x="4514158" y="3506663"/>
          <a:ext cx="1864969" cy="9324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1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Physical </a:t>
          </a:r>
          <a:r>
            <a:rPr lang="en-IE" sz="2100" kern="1200" dirty="0">
              <a:latin typeface="Calibri" panose="020F0502020204030204" pitchFamily="34" charset="0"/>
              <a:cs typeface="Calibri" panose="020F0502020204030204" pitchFamily="34" charset="0"/>
            </a:rPr>
            <a:t>measures</a:t>
          </a:r>
        </a:p>
      </dsp:txBody>
      <dsp:txXfrm>
        <a:off x="4514158" y="3506663"/>
        <a:ext cx="1864969" cy="932484"/>
      </dsp:txXfrm>
    </dsp:sp>
    <dsp:sp modelId="{FA2653DC-A5A3-412D-8568-A16D2B113367}">
      <dsp:nvSpPr>
        <dsp:cNvPr id="0" name=""/>
        <dsp:cNvSpPr/>
      </dsp:nvSpPr>
      <dsp:spPr>
        <a:xfrm>
          <a:off x="6770771" y="3506663"/>
          <a:ext cx="1864969" cy="9324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100" kern="1200" dirty="0">
              <a:latin typeface="Calibri" panose="020F0502020204030204" pitchFamily="34" charset="0"/>
              <a:cs typeface="Calibri" panose="020F0502020204030204" pitchFamily="34" charset="0"/>
            </a:rPr>
            <a:t>New </a:t>
          </a:r>
          <a:r>
            <a:rPr lang="en-IE" sz="21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treatment/ management</a:t>
          </a:r>
          <a:endParaRPr lang="en-IE" sz="21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6770771" y="3506663"/>
        <a:ext cx="1864969" cy="932484"/>
      </dsp:txXfrm>
    </dsp:sp>
    <dsp:sp modelId="{98D7EF80-F2F4-4B42-8954-8020DA21F030}">
      <dsp:nvSpPr>
        <dsp:cNvPr id="0" name=""/>
        <dsp:cNvSpPr/>
      </dsp:nvSpPr>
      <dsp:spPr>
        <a:xfrm>
          <a:off x="9027385" y="3506663"/>
          <a:ext cx="1864969" cy="9324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100" kern="1200" dirty="0">
              <a:latin typeface="Calibri" panose="020F0502020204030204" pitchFamily="34" charset="0"/>
              <a:cs typeface="Calibri" panose="020F0502020204030204" pitchFamily="34" charset="0"/>
            </a:rPr>
            <a:t>New </a:t>
          </a:r>
          <a:r>
            <a:rPr lang="en-IE" sz="21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assessment</a:t>
          </a:r>
          <a:endParaRPr lang="en-IE" sz="21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9027385" y="3506663"/>
        <a:ext cx="1864969" cy="932484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9F1382-BF72-476E-8125-D082486BB26D}">
      <dsp:nvSpPr>
        <dsp:cNvPr id="0" name=""/>
        <dsp:cNvSpPr/>
      </dsp:nvSpPr>
      <dsp:spPr>
        <a:xfrm>
          <a:off x="8788408" y="3110189"/>
          <a:ext cx="1171462" cy="3964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0652"/>
              </a:lnTo>
              <a:lnTo>
                <a:pt x="1171462" y="200652"/>
              </a:lnTo>
              <a:lnTo>
                <a:pt x="1171462" y="396473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8C8A23-531D-46DD-B86E-64C423ADA5A9}">
      <dsp:nvSpPr>
        <dsp:cNvPr id="0" name=""/>
        <dsp:cNvSpPr/>
      </dsp:nvSpPr>
      <dsp:spPr>
        <a:xfrm>
          <a:off x="7703256" y="3110189"/>
          <a:ext cx="1085151" cy="396473"/>
        </a:xfrm>
        <a:custGeom>
          <a:avLst/>
          <a:gdLst/>
          <a:ahLst/>
          <a:cxnLst/>
          <a:rect l="0" t="0" r="0" b="0"/>
          <a:pathLst>
            <a:path>
              <a:moveTo>
                <a:pt x="1085151" y="0"/>
              </a:moveTo>
              <a:lnTo>
                <a:pt x="1085151" y="200652"/>
              </a:lnTo>
              <a:lnTo>
                <a:pt x="0" y="200652"/>
              </a:lnTo>
              <a:lnTo>
                <a:pt x="0" y="396473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96041B-6709-4EDE-8CE6-253FC54ABC28}">
      <dsp:nvSpPr>
        <dsp:cNvPr id="0" name=""/>
        <dsp:cNvSpPr/>
      </dsp:nvSpPr>
      <dsp:spPr>
        <a:xfrm>
          <a:off x="5446643" y="3110189"/>
          <a:ext cx="3341765" cy="396473"/>
        </a:xfrm>
        <a:custGeom>
          <a:avLst/>
          <a:gdLst/>
          <a:ahLst/>
          <a:cxnLst/>
          <a:rect l="0" t="0" r="0" b="0"/>
          <a:pathLst>
            <a:path>
              <a:moveTo>
                <a:pt x="3341765" y="0"/>
              </a:moveTo>
              <a:lnTo>
                <a:pt x="3341765" y="200652"/>
              </a:lnTo>
              <a:lnTo>
                <a:pt x="0" y="200652"/>
              </a:lnTo>
              <a:lnTo>
                <a:pt x="0" y="396473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9D4842-03A6-418D-83B2-72257F7AD511}">
      <dsp:nvSpPr>
        <dsp:cNvPr id="0" name=""/>
        <dsp:cNvSpPr/>
      </dsp:nvSpPr>
      <dsp:spPr>
        <a:xfrm>
          <a:off x="3190029" y="3110189"/>
          <a:ext cx="5598378" cy="396473"/>
        </a:xfrm>
        <a:custGeom>
          <a:avLst/>
          <a:gdLst/>
          <a:ahLst/>
          <a:cxnLst/>
          <a:rect l="0" t="0" r="0" b="0"/>
          <a:pathLst>
            <a:path>
              <a:moveTo>
                <a:pt x="5598378" y="0"/>
              </a:moveTo>
              <a:lnTo>
                <a:pt x="5598378" y="200652"/>
              </a:lnTo>
              <a:lnTo>
                <a:pt x="0" y="200652"/>
              </a:lnTo>
              <a:lnTo>
                <a:pt x="0" y="396473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BD321A-9BAC-42D2-9027-98D5CD5DCA5B}">
      <dsp:nvSpPr>
        <dsp:cNvPr id="0" name=""/>
        <dsp:cNvSpPr/>
      </dsp:nvSpPr>
      <dsp:spPr>
        <a:xfrm>
          <a:off x="933415" y="3110189"/>
          <a:ext cx="7854992" cy="396473"/>
        </a:xfrm>
        <a:custGeom>
          <a:avLst/>
          <a:gdLst/>
          <a:ahLst/>
          <a:cxnLst/>
          <a:rect l="0" t="0" r="0" b="0"/>
          <a:pathLst>
            <a:path>
              <a:moveTo>
                <a:pt x="7854992" y="0"/>
              </a:moveTo>
              <a:lnTo>
                <a:pt x="7854992" y="200652"/>
              </a:lnTo>
              <a:lnTo>
                <a:pt x="0" y="200652"/>
              </a:lnTo>
              <a:lnTo>
                <a:pt x="0" y="396473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D589A0-8E89-4362-8FB8-91FCB927A979}">
      <dsp:nvSpPr>
        <dsp:cNvPr id="0" name=""/>
        <dsp:cNvSpPr/>
      </dsp:nvSpPr>
      <dsp:spPr>
        <a:xfrm>
          <a:off x="5461357" y="1719024"/>
          <a:ext cx="3327050" cy="4586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2858"/>
              </a:lnTo>
              <a:lnTo>
                <a:pt x="3327050" y="262858"/>
              </a:lnTo>
              <a:lnTo>
                <a:pt x="3327050" y="458680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A94D6A-3A30-4808-ACE0-A6C96C4E905B}">
      <dsp:nvSpPr>
        <dsp:cNvPr id="0" name=""/>
        <dsp:cNvSpPr/>
      </dsp:nvSpPr>
      <dsp:spPr>
        <a:xfrm>
          <a:off x="5415469" y="1719024"/>
          <a:ext cx="91440" cy="454054"/>
        </a:xfrm>
        <a:custGeom>
          <a:avLst/>
          <a:gdLst/>
          <a:ahLst/>
          <a:cxnLst/>
          <a:rect l="0" t="0" r="0" b="0"/>
          <a:pathLst>
            <a:path>
              <a:moveTo>
                <a:pt x="45887" y="0"/>
              </a:moveTo>
              <a:lnTo>
                <a:pt x="45887" y="258233"/>
              </a:lnTo>
              <a:lnTo>
                <a:pt x="45720" y="258233"/>
              </a:lnTo>
              <a:lnTo>
                <a:pt x="45720" y="454054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469BDB-3899-4A41-8D2B-3C75E93409F9}">
      <dsp:nvSpPr>
        <dsp:cNvPr id="0" name=""/>
        <dsp:cNvSpPr/>
      </dsp:nvSpPr>
      <dsp:spPr>
        <a:xfrm>
          <a:off x="2143781" y="1719024"/>
          <a:ext cx="3317576" cy="463510"/>
        </a:xfrm>
        <a:custGeom>
          <a:avLst/>
          <a:gdLst/>
          <a:ahLst/>
          <a:cxnLst/>
          <a:rect l="0" t="0" r="0" b="0"/>
          <a:pathLst>
            <a:path>
              <a:moveTo>
                <a:pt x="3317576" y="0"/>
              </a:moveTo>
              <a:lnTo>
                <a:pt x="3317576" y="267688"/>
              </a:lnTo>
              <a:lnTo>
                <a:pt x="0" y="267688"/>
              </a:lnTo>
              <a:lnTo>
                <a:pt x="0" y="463510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79EAB6-5BF1-4C80-A805-BA1BFAC7673A}">
      <dsp:nvSpPr>
        <dsp:cNvPr id="0" name=""/>
        <dsp:cNvSpPr/>
      </dsp:nvSpPr>
      <dsp:spPr>
        <a:xfrm>
          <a:off x="4528872" y="786539"/>
          <a:ext cx="1864969" cy="9324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3200" b="1" kern="1200" dirty="0">
              <a:latin typeface="Calibri" panose="020F0502020204030204" pitchFamily="34" charset="0"/>
              <a:cs typeface="Calibri" panose="020F0502020204030204" pitchFamily="34" charset="0"/>
            </a:rPr>
            <a:t>Outcomes</a:t>
          </a:r>
        </a:p>
      </dsp:txBody>
      <dsp:txXfrm>
        <a:off x="4528872" y="786539"/>
        <a:ext cx="1864969" cy="932484"/>
      </dsp:txXfrm>
    </dsp:sp>
    <dsp:sp modelId="{E1AE5722-C52A-49A8-9718-9657C9777130}">
      <dsp:nvSpPr>
        <dsp:cNvPr id="0" name=""/>
        <dsp:cNvSpPr/>
      </dsp:nvSpPr>
      <dsp:spPr>
        <a:xfrm>
          <a:off x="1211296" y="2182535"/>
          <a:ext cx="1864969" cy="9324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i="1" kern="1200" dirty="0" smtClean="0">
              <a:solidFill>
                <a:srgbClr val="BC5090"/>
              </a:solidFill>
              <a:latin typeface="Calibri" panose="020F0502020204030204"/>
              <a:ea typeface="+mn-ea"/>
              <a:cs typeface="+mn-cs"/>
            </a:rPr>
            <a:t>“All staff briefed in infection control measures to prevent spread of infection”</a:t>
          </a:r>
          <a:endParaRPr lang="en-IE" sz="16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1211296" y="2182535"/>
        <a:ext cx="1864969" cy="932484"/>
      </dsp:txXfrm>
    </dsp:sp>
    <dsp:sp modelId="{052B9DC6-3541-4F59-9069-EC8D3BF12093}">
      <dsp:nvSpPr>
        <dsp:cNvPr id="0" name=""/>
        <dsp:cNvSpPr/>
      </dsp:nvSpPr>
      <dsp:spPr>
        <a:xfrm>
          <a:off x="4528704" y="2173079"/>
          <a:ext cx="1864969" cy="9324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400" kern="1200" dirty="0">
              <a:latin typeface="Calibri" panose="020F0502020204030204" pitchFamily="34" charset="0"/>
              <a:cs typeface="Calibri" panose="020F0502020204030204" pitchFamily="34" charset="0"/>
            </a:rPr>
            <a:t>Disciplinary measures</a:t>
          </a:r>
          <a:endParaRPr lang="en-IE" sz="23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4528704" y="2173079"/>
        <a:ext cx="1864969" cy="932484"/>
      </dsp:txXfrm>
    </dsp:sp>
    <dsp:sp modelId="{8143F246-0A66-4651-B39C-3A44E23ACCF3}">
      <dsp:nvSpPr>
        <dsp:cNvPr id="0" name=""/>
        <dsp:cNvSpPr/>
      </dsp:nvSpPr>
      <dsp:spPr>
        <a:xfrm>
          <a:off x="7855923" y="2177704"/>
          <a:ext cx="1864969" cy="9324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400" kern="1200" dirty="0">
              <a:latin typeface="Calibri" panose="020F0502020204030204" pitchFamily="34" charset="0"/>
              <a:cs typeface="Calibri" panose="020F0502020204030204" pitchFamily="34" charset="0"/>
            </a:rPr>
            <a:t>Measures</a:t>
          </a:r>
          <a:r>
            <a:rPr lang="en-IE" sz="2300" kern="12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IE" sz="2400" kern="1200" dirty="0">
              <a:latin typeface="Calibri" panose="020F0502020204030204" pitchFamily="34" charset="0"/>
              <a:cs typeface="Calibri" panose="020F0502020204030204" pitchFamily="34" charset="0"/>
            </a:rPr>
            <a:t>taken</a:t>
          </a:r>
          <a:endParaRPr lang="en-IE" sz="23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7855923" y="2177704"/>
        <a:ext cx="1864969" cy="932484"/>
      </dsp:txXfrm>
    </dsp:sp>
    <dsp:sp modelId="{27F8C72A-0E15-4075-8378-869E088BDB1C}">
      <dsp:nvSpPr>
        <dsp:cNvPr id="0" name=""/>
        <dsp:cNvSpPr/>
      </dsp:nvSpPr>
      <dsp:spPr>
        <a:xfrm>
          <a:off x="930" y="3506663"/>
          <a:ext cx="1864969" cy="9324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100" kern="1200" dirty="0">
              <a:latin typeface="Calibri" panose="020F0502020204030204" pitchFamily="34" charset="0"/>
              <a:cs typeface="Calibri" panose="020F0502020204030204" pitchFamily="34" charset="0"/>
            </a:rPr>
            <a:t>Recruitment / Redeployment</a:t>
          </a:r>
        </a:p>
      </dsp:txBody>
      <dsp:txXfrm>
        <a:off x="930" y="3506663"/>
        <a:ext cx="1864969" cy="932484"/>
      </dsp:txXfrm>
    </dsp:sp>
    <dsp:sp modelId="{645E0E61-9FA3-468E-85F2-671C7932D27E}">
      <dsp:nvSpPr>
        <dsp:cNvPr id="0" name=""/>
        <dsp:cNvSpPr/>
      </dsp:nvSpPr>
      <dsp:spPr>
        <a:xfrm>
          <a:off x="2257544" y="3506663"/>
          <a:ext cx="1864969" cy="9324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100" kern="1200" dirty="0">
              <a:latin typeface="Calibri" panose="020F0502020204030204" pitchFamily="34" charset="0"/>
              <a:cs typeface="Calibri" panose="020F0502020204030204" pitchFamily="34" charset="0"/>
            </a:rPr>
            <a:t>Precautionary measures</a:t>
          </a:r>
        </a:p>
      </dsp:txBody>
      <dsp:txXfrm>
        <a:off x="2257544" y="3506663"/>
        <a:ext cx="1864969" cy="932484"/>
      </dsp:txXfrm>
    </dsp:sp>
    <dsp:sp modelId="{C6ADB4CC-4B71-40E7-A8AE-482557BECDB5}">
      <dsp:nvSpPr>
        <dsp:cNvPr id="0" name=""/>
        <dsp:cNvSpPr/>
      </dsp:nvSpPr>
      <dsp:spPr>
        <a:xfrm>
          <a:off x="4514158" y="3506663"/>
          <a:ext cx="1864969" cy="9324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1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Physical </a:t>
          </a:r>
          <a:r>
            <a:rPr lang="en-IE" sz="2100" kern="1200" dirty="0">
              <a:latin typeface="Calibri" panose="020F0502020204030204" pitchFamily="34" charset="0"/>
              <a:cs typeface="Calibri" panose="020F0502020204030204" pitchFamily="34" charset="0"/>
            </a:rPr>
            <a:t>measures</a:t>
          </a:r>
        </a:p>
      </dsp:txBody>
      <dsp:txXfrm>
        <a:off x="4514158" y="3506663"/>
        <a:ext cx="1864969" cy="932484"/>
      </dsp:txXfrm>
    </dsp:sp>
    <dsp:sp modelId="{FA2653DC-A5A3-412D-8568-A16D2B113367}">
      <dsp:nvSpPr>
        <dsp:cNvPr id="0" name=""/>
        <dsp:cNvSpPr/>
      </dsp:nvSpPr>
      <dsp:spPr>
        <a:xfrm>
          <a:off x="6770771" y="3506663"/>
          <a:ext cx="1864969" cy="9324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100" kern="1200" dirty="0">
              <a:latin typeface="Calibri" panose="020F0502020204030204" pitchFamily="34" charset="0"/>
              <a:cs typeface="Calibri" panose="020F0502020204030204" pitchFamily="34" charset="0"/>
            </a:rPr>
            <a:t>New </a:t>
          </a:r>
          <a:r>
            <a:rPr lang="en-IE" sz="21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treatment/ </a:t>
          </a:r>
          <a:r>
            <a:rPr lang="en-IE" sz="2100" kern="1200" dirty="0">
              <a:latin typeface="Calibri" panose="020F0502020204030204" pitchFamily="34" charset="0"/>
              <a:cs typeface="Calibri" panose="020F0502020204030204" pitchFamily="34" charset="0"/>
            </a:rPr>
            <a:t>management</a:t>
          </a:r>
        </a:p>
      </dsp:txBody>
      <dsp:txXfrm>
        <a:off x="6770771" y="3506663"/>
        <a:ext cx="1864969" cy="932484"/>
      </dsp:txXfrm>
    </dsp:sp>
    <dsp:sp modelId="{98D7EF80-F2F4-4B42-8954-8020DA21F030}">
      <dsp:nvSpPr>
        <dsp:cNvPr id="0" name=""/>
        <dsp:cNvSpPr/>
      </dsp:nvSpPr>
      <dsp:spPr>
        <a:xfrm>
          <a:off x="9027385" y="3506663"/>
          <a:ext cx="1864969" cy="9324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100" kern="1200" dirty="0">
              <a:latin typeface="Calibri" panose="020F0502020204030204" pitchFamily="34" charset="0"/>
              <a:cs typeface="Calibri" panose="020F0502020204030204" pitchFamily="34" charset="0"/>
            </a:rPr>
            <a:t>New </a:t>
          </a:r>
          <a:r>
            <a:rPr lang="en-IE" sz="21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assessment</a:t>
          </a:r>
          <a:endParaRPr lang="en-IE" sz="21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9027385" y="3506663"/>
        <a:ext cx="1864969" cy="932484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9F1382-BF72-476E-8125-D082486BB26D}">
      <dsp:nvSpPr>
        <dsp:cNvPr id="0" name=""/>
        <dsp:cNvSpPr/>
      </dsp:nvSpPr>
      <dsp:spPr>
        <a:xfrm>
          <a:off x="8788408" y="3110189"/>
          <a:ext cx="1171462" cy="3964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0652"/>
              </a:lnTo>
              <a:lnTo>
                <a:pt x="1171462" y="200652"/>
              </a:lnTo>
              <a:lnTo>
                <a:pt x="1171462" y="396473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8C8A23-531D-46DD-B86E-64C423ADA5A9}">
      <dsp:nvSpPr>
        <dsp:cNvPr id="0" name=""/>
        <dsp:cNvSpPr/>
      </dsp:nvSpPr>
      <dsp:spPr>
        <a:xfrm>
          <a:off x="7703256" y="3110189"/>
          <a:ext cx="1085151" cy="396473"/>
        </a:xfrm>
        <a:custGeom>
          <a:avLst/>
          <a:gdLst/>
          <a:ahLst/>
          <a:cxnLst/>
          <a:rect l="0" t="0" r="0" b="0"/>
          <a:pathLst>
            <a:path>
              <a:moveTo>
                <a:pt x="1085151" y="0"/>
              </a:moveTo>
              <a:lnTo>
                <a:pt x="1085151" y="200652"/>
              </a:lnTo>
              <a:lnTo>
                <a:pt x="0" y="200652"/>
              </a:lnTo>
              <a:lnTo>
                <a:pt x="0" y="396473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96041B-6709-4EDE-8CE6-253FC54ABC28}">
      <dsp:nvSpPr>
        <dsp:cNvPr id="0" name=""/>
        <dsp:cNvSpPr/>
      </dsp:nvSpPr>
      <dsp:spPr>
        <a:xfrm>
          <a:off x="5446643" y="3110189"/>
          <a:ext cx="3341765" cy="396473"/>
        </a:xfrm>
        <a:custGeom>
          <a:avLst/>
          <a:gdLst/>
          <a:ahLst/>
          <a:cxnLst/>
          <a:rect l="0" t="0" r="0" b="0"/>
          <a:pathLst>
            <a:path>
              <a:moveTo>
                <a:pt x="3341765" y="0"/>
              </a:moveTo>
              <a:lnTo>
                <a:pt x="3341765" y="200652"/>
              </a:lnTo>
              <a:lnTo>
                <a:pt x="0" y="200652"/>
              </a:lnTo>
              <a:lnTo>
                <a:pt x="0" y="396473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9D4842-03A6-418D-83B2-72257F7AD511}">
      <dsp:nvSpPr>
        <dsp:cNvPr id="0" name=""/>
        <dsp:cNvSpPr/>
      </dsp:nvSpPr>
      <dsp:spPr>
        <a:xfrm>
          <a:off x="3190029" y="3110189"/>
          <a:ext cx="5598378" cy="396473"/>
        </a:xfrm>
        <a:custGeom>
          <a:avLst/>
          <a:gdLst/>
          <a:ahLst/>
          <a:cxnLst/>
          <a:rect l="0" t="0" r="0" b="0"/>
          <a:pathLst>
            <a:path>
              <a:moveTo>
                <a:pt x="5598378" y="0"/>
              </a:moveTo>
              <a:lnTo>
                <a:pt x="5598378" y="200652"/>
              </a:lnTo>
              <a:lnTo>
                <a:pt x="0" y="200652"/>
              </a:lnTo>
              <a:lnTo>
                <a:pt x="0" y="396473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BD321A-9BAC-42D2-9027-98D5CD5DCA5B}">
      <dsp:nvSpPr>
        <dsp:cNvPr id="0" name=""/>
        <dsp:cNvSpPr/>
      </dsp:nvSpPr>
      <dsp:spPr>
        <a:xfrm>
          <a:off x="933415" y="3110189"/>
          <a:ext cx="7854992" cy="396473"/>
        </a:xfrm>
        <a:custGeom>
          <a:avLst/>
          <a:gdLst/>
          <a:ahLst/>
          <a:cxnLst/>
          <a:rect l="0" t="0" r="0" b="0"/>
          <a:pathLst>
            <a:path>
              <a:moveTo>
                <a:pt x="7854992" y="0"/>
              </a:moveTo>
              <a:lnTo>
                <a:pt x="7854992" y="200652"/>
              </a:lnTo>
              <a:lnTo>
                <a:pt x="0" y="200652"/>
              </a:lnTo>
              <a:lnTo>
                <a:pt x="0" y="396473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D589A0-8E89-4362-8FB8-91FCB927A979}">
      <dsp:nvSpPr>
        <dsp:cNvPr id="0" name=""/>
        <dsp:cNvSpPr/>
      </dsp:nvSpPr>
      <dsp:spPr>
        <a:xfrm>
          <a:off x="5461357" y="1719024"/>
          <a:ext cx="3327050" cy="4586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2858"/>
              </a:lnTo>
              <a:lnTo>
                <a:pt x="3327050" y="262858"/>
              </a:lnTo>
              <a:lnTo>
                <a:pt x="3327050" y="458680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A94D6A-3A30-4808-ACE0-A6C96C4E905B}">
      <dsp:nvSpPr>
        <dsp:cNvPr id="0" name=""/>
        <dsp:cNvSpPr/>
      </dsp:nvSpPr>
      <dsp:spPr>
        <a:xfrm>
          <a:off x="5415469" y="1719024"/>
          <a:ext cx="91440" cy="454054"/>
        </a:xfrm>
        <a:custGeom>
          <a:avLst/>
          <a:gdLst/>
          <a:ahLst/>
          <a:cxnLst/>
          <a:rect l="0" t="0" r="0" b="0"/>
          <a:pathLst>
            <a:path>
              <a:moveTo>
                <a:pt x="45887" y="0"/>
              </a:moveTo>
              <a:lnTo>
                <a:pt x="45887" y="258233"/>
              </a:lnTo>
              <a:lnTo>
                <a:pt x="45720" y="258233"/>
              </a:lnTo>
              <a:lnTo>
                <a:pt x="45720" y="454054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469BDB-3899-4A41-8D2B-3C75E93409F9}">
      <dsp:nvSpPr>
        <dsp:cNvPr id="0" name=""/>
        <dsp:cNvSpPr/>
      </dsp:nvSpPr>
      <dsp:spPr>
        <a:xfrm>
          <a:off x="2143781" y="1719024"/>
          <a:ext cx="3317576" cy="463510"/>
        </a:xfrm>
        <a:custGeom>
          <a:avLst/>
          <a:gdLst/>
          <a:ahLst/>
          <a:cxnLst/>
          <a:rect l="0" t="0" r="0" b="0"/>
          <a:pathLst>
            <a:path>
              <a:moveTo>
                <a:pt x="3317576" y="0"/>
              </a:moveTo>
              <a:lnTo>
                <a:pt x="3317576" y="267688"/>
              </a:lnTo>
              <a:lnTo>
                <a:pt x="0" y="267688"/>
              </a:lnTo>
              <a:lnTo>
                <a:pt x="0" y="463510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79EAB6-5BF1-4C80-A805-BA1BFAC7673A}">
      <dsp:nvSpPr>
        <dsp:cNvPr id="0" name=""/>
        <dsp:cNvSpPr/>
      </dsp:nvSpPr>
      <dsp:spPr>
        <a:xfrm>
          <a:off x="4528872" y="786539"/>
          <a:ext cx="1864969" cy="9324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3200" b="1" kern="1200" dirty="0">
              <a:latin typeface="Calibri" panose="020F0502020204030204" pitchFamily="34" charset="0"/>
              <a:cs typeface="Calibri" panose="020F0502020204030204" pitchFamily="34" charset="0"/>
            </a:rPr>
            <a:t>Outcomes</a:t>
          </a:r>
        </a:p>
      </dsp:txBody>
      <dsp:txXfrm>
        <a:off x="4528872" y="786539"/>
        <a:ext cx="1864969" cy="932484"/>
      </dsp:txXfrm>
    </dsp:sp>
    <dsp:sp modelId="{E1AE5722-C52A-49A8-9718-9657C9777130}">
      <dsp:nvSpPr>
        <dsp:cNvPr id="0" name=""/>
        <dsp:cNvSpPr/>
      </dsp:nvSpPr>
      <dsp:spPr>
        <a:xfrm>
          <a:off x="1211296" y="2182535"/>
          <a:ext cx="1864969" cy="9324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i="1" kern="1200" dirty="0" smtClean="0">
              <a:solidFill>
                <a:srgbClr val="003F5C"/>
              </a:solidFill>
              <a:latin typeface="Calibri" panose="020F0502020204030204"/>
              <a:ea typeface="+mn-ea"/>
              <a:cs typeface="+mn-cs"/>
            </a:rPr>
            <a:t>“All staff briefed in infection control measures to prevent spread of infection”</a:t>
          </a:r>
          <a:endParaRPr lang="en-IE" sz="1600" kern="1200" dirty="0">
            <a:solidFill>
              <a:srgbClr val="003F5C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1211296" y="2182535"/>
        <a:ext cx="1864969" cy="932484"/>
      </dsp:txXfrm>
    </dsp:sp>
    <dsp:sp modelId="{052B9DC6-3541-4F59-9069-EC8D3BF12093}">
      <dsp:nvSpPr>
        <dsp:cNvPr id="0" name=""/>
        <dsp:cNvSpPr/>
      </dsp:nvSpPr>
      <dsp:spPr>
        <a:xfrm>
          <a:off x="4528704" y="2173079"/>
          <a:ext cx="1864969" cy="9324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i="1" kern="1200" dirty="0" smtClean="0">
              <a:solidFill>
                <a:srgbClr val="BC5090"/>
              </a:solidFill>
              <a:latin typeface="Calibri" panose="020F0502020204030204"/>
              <a:ea typeface="+mn-ea"/>
              <a:cs typeface="+mn-cs"/>
            </a:rPr>
            <a:t>“placed on supervision, and verbal warnings issued”</a:t>
          </a:r>
          <a:endParaRPr lang="en-IE" sz="16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4528704" y="2173079"/>
        <a:ext cx="1864969" cy="932484"/>
      </dsp:txXfrm>
    </dsp:sp>
    <dsp:sp modelId="{8143F246-0A66-4651-B39C-3A44E23ACCF3}">
      <dsp:nvSpPr>
        <dsp:cNvPr id="0" name=""/>
        <dsp:cNvSpPr/>
      </dsp:nvSpPr>
      <dsp:spPr>
        <a:xfrm>
          <a:off x="7855923" y="2177704"/>
          <a:ext cx="1864969" cy="9324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400" kern="1200" dirty="0">
              <a:latin typeface="Calibri" panose="020F0502020204030204" pitchFamily="34" charset="0"/>
              <a:cs typeface="Calibri" panose="020F0502020204030204" pitchFamily="34" charset="0"/>
            </a:rPr>
            <a:t>Measures</a:t>
          </a:r>
          <a:r>
            <a:rPr lang="en-IE" sz="2300" kern="12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IE" sz="2400" kern="1200" dirty="0">
              <a:latin typeface="Calibri" panose="020F0502020204030204" pitchFamily="34" charset="0"/>
              <a:cs typeface="Calibri" panose="020F0502020204030204" pitchFamily="34" charset="0"/>
            </a:rPr>
            <a:t>taken</a:t>
          </a:r>
          <a:endParaRPr lang="en-IE" sz="23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7855923" y="2177704"/>
        <a:ext cx="1864969" cy="932484"/>
      </dsp:txXfrm>
    </dsp:sp>
    <dsp:sp modelId="{27F8C72A-0E15-4075-8378-869E088BDB1C}">
      <dsp:nvSpPr>
        <dsp:cNvPr id="0" name=""/>
        <dsp:cNvSpPr/>
      </dsp:nvSpPr>
      <dsp:spPr>
        <a:xfrm>
          <a:off x="930" y="3506663"/>
          <a:ext cx="1864969" cy="9324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100" kern="1200" dirty="0">
              <a:latin typeface="Calibri" panose="020F0502020204030204" pitchFamily="34" charset="0"/>
              <a:cs typeface="Calibri" panose="020F0502020204030204" pitchFamily="34" charset="0"/>
            </a:rPr>
            <a:t>Recruitment / Redeployment</a:t>
          </a:r>
        </a:p>
      </dsp:txBody>
      <dsp:txXfrm>
        <a:off x="930" y="3506663"/>
        <a:ext cx="1864969" cy="932484"/>
      </dsp:txXfrm>
    </dsp:sp>
    <dsp:sp modelId="{645E0E61-9FA3-468E-85F2-671C7932D27E}">
      <dsp:nvSpPr>
        <dsp:cNvPr id="0" name=""/>
        <dsp:cNvSpPr/>
      </dsp:nvSpPr>
      <dsp:spPr>
        <a:xfrm>
          <a:off x="2257544" y="3506663"/>
          <a:ext cx="1864969" cy="9324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100" kern="1200" dirty="0">
              <a:latin typeface="Calibri" panose="020F0502020204030204" pitchFamily="34" charset="0"/>
              <a:cs typeface="Calibri" panose="020F0502020204030204" pitchFamily="34" charset="0"/>
            </a:rPr>
            <a:t>Precautionary measures</a:t>
          </a:r>
        </a:p>
      </dsp:txBody>
      <dsp:txXfrm>
        <a:off x="2257544" y="3506663"/>
        <a:ext cx="1864969" cy="932484"/>
      </dsp:txXfrm>
    </dsp:sp>
    <dsp:sp modelId="{C6ADB4CC-4B71-40E7-A8AE-482557BECDB5}">
      <dsp:nvSpPr>
        <dsp:cNvPr id="0" name=""/>
        <dsp:cNvSpPr/>
      </dsp:nvSpPr>
      <dsp:spPr>
        <a:xfrm>
          <a:off x="4514158" y="3506663"/>
          <a:ext cx="1864969" cy="9324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1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Physical </a:t>
          </a:r>
          <a:r>
            <a:rPr lang="en-IE" sz="2100" kern="1200" dirty="0">
              <a:latin typeface="Calibri" panose="020F0502020204030204" pitchFamily="34" charset="0"/>
              <a:cs typeface="Calibri" panose="020F0502020204030204" pitchFamily="34" charset="0"/>
            </a:rPr>
            <a:t>measures</a:t>
          </a:r>
        </a:p>
      </dsp:txBody>
      <dsp:txXfrm>
        <a:off x="4514158" y="3506663"/>
        <a:ext cx="1864969" cy="932484"/>
      </dsp:txXfrm>
    </dsp:sp>
    <dsp:sp modelId="{FA2653DC-A5A3-412D-8568-A16D2B113367}">
      <dsp:nvSpPr>
        <dsp:cNvPr id="0" name=""/>
        <dsp:cNvSpPr/>
      </dsp:nvSpPr>
      <dsp:spPr>
        <a:xfrm>
          <a:off x="6770771" y="3506663"/>
          <a:ext cx="1864969" cy="9324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100" kern="1200" dirty="0">
              <a:latin typeface="Calibri" panose="020F0502020204030204" pitchFamily="34" charset="0"/>
              <a:cs typeface="Calibri" panose="020F0502020204030204" pitchFamily="34" charset="0"/>
            </a:rPr>
            <a:t>New </a:t>
          </a:r>
          <a:r>
            <a:rPr lang="en-IE" sz="21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treatment/ management</a:t>
          </a:r>
          <a:endParaRPr lang="en-IE" sz="21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6770771" y="3506663"/>
        <a:ext cx="1864969" cy="932484"/>
      </dsp:txXfrm>
    </dsp:sp>
    <dsp:sp modelId="{98D7EF80-F2F4-4B42-8954-8020DA21F030}">
      <dsp:nvSpPr>
        <dsp:cNvPr id="0" name=""/>
        <dsp:cNvSpPr/>
      </dsp:nvSpPr>
      <dsp:spPr>
        <a:xfrm>
          <a:off x="9027385" y="3506663"/>
          <a:ext cx="1864969" cy="9324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100" kern="1200" dirty="0">
              <a:latin typeface="Calibri" panose="020F0502020204030204" pitchFamily="34" charset="0"/>
              <a:cs typeface="Calibri" panose="020F0502020204030204" pitchFamily="34" charset="0"/>
            </a:rPr>
            <a:t>New </a:t>
          </a:r>
          <a:r>
            <a:rPr lang="en-IE" sz="21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assessment</a:t>
          </a:r>
          <a:endParaRPr lang="en-IE" sz="21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9027385" y="3506663"/>
        <a:ext cx="1864969" cy="93248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8083C6-01FA-410A-954A-BA7E7D99921B}">
      <dsp:nvSpPr>
        <dsp:cNvPr id="0" name=""/>
        <dsp:cNvSpPr/>
      </dsp:nvSpPr>
      <dsp:spPr>
        <a:xfrm>
          <a:off x="5236683" y="2530286"/>
          <a:ext cx="4339249" cy="5273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9106"/>
              </a:lnTo>
              <a:lnTo>
                <a:pt x="4339249" y="339106"/>
              </a:lnTo>
              <a:lnTo>
                <a:pt x="4339249" y="527380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F8CB2D-0CA7-49F9-AAD5-29A5DD8898E8}">
      <dsp:nvSpPr>
        <dsp:cNvPr id="0" name=""/>
        <dsp:cNvSpPr/>
      </dsp:nvSpPr>
      <dsp:spPr>
        <a:xfrm>
          <a:off x="5236683" y="2530286"/>
          <a:ext cx="2169624" cy="5273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9106"/>
              </a:lnTo>
              <a:lnTo>
                <a:pt x="2169624" y="339106"/>
              </a:lnTo>
              <a:lnTo>
                <a:pt x="2169624" y="527380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EEFB16-D265-43E8-84B0-D46EF67DCF77}">
      <dsp:nvSpPr>
        <dsp:cNvPr id="0" name=""/>
        <dsp:cNvSpPr/>
      </dsp:nvSpPr>
      <dsp:spPr>
        <a:xfrm>
          <a:off x="5190962" y="2530286"/>
          <a:ext cx="91440" cy="52738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27380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4C24DC-4A68-4D74-9E63-4F747723F888}">
      <dsp:nvSpPr>
        <dsp:cNvPr id="0" name=""/>
        <dsp:cNvSpPr/>
      </dsp:nvSpPr>
      <dsp:spPr>
        <a:xfrm>
          <a:off x="3067058" y="2530286"/>
          <a:ext cx="2169624" cy="527380"/>
        </a:xfrm>
        <a:custGeom>
          <a:avLst/>
          <a:gdLst/>
          <a:ahLst/>
          <a:cxnLst/>
          <a:rect l="0" t="0" r="0" b="0"/>
          <a:pathLst>
            <a:path>
              <a:moveTo>
                <a:pt x="2169624" y="0"/>
              </a:moveTo>
              <a:lnTo>
                <a:pt x="2169624" y="339106"/>
              </a:lnTo>
              <a:lnTo>
                <a:pt x="0" y="339106"/>
              </a:lnTo>
              <a:lnTo>
                <a:pt x="0" y="527380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069B5F-0D84-4526-A354-88A9D7C2DA85}">
      <dsp:nvSpPr>
        <dsp:cNvPr id="0" name=""/>
        <dsp:cNvSpPr/>
      </dsp:nvSpPr>
      <dsp:spPr>
        <a:xfrm>
          <a:off x="897433" y="2530286"/>
          <a:ext cx="4339249" cy="527380"/>
        </a:xfrm>
        <a:custGeom>
          <a:avLst/>
          <a:gdLst/>
          <a:ahLst/>
          <a:cxnLst/>
          <a:rect l="0" t="0" r="0" b="0"/>
          <a:pathLst>
            <a:path>
              <a:moveTo>
                <a:pt x="4339249" y="0"/>
              </a:moveTo>
              <a:lnTo>
                <a:pt x="4339249" y="339106"/>
              </a:lnTo>
              <a:lnTo>
                <a:pt x="0" y="339106"/>
              </a:lnTo>
              <a:lnTo>
                <a:pt x="0" y="527380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1F503E-D4D4-4BF1-8EBF-301669B1D5D5}">
      <dsp:nvSpPr>
        <dsp:cNvPr id="0" name=""/>
        <dsp:cNvSpPr/>
      </dsp:nvSpPr>
      <dsp:spPr>
        <a:xfrm>
          <a:off x="4038745" y="1408035"/>
          <a:ext cx="1197937" cy="2257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1934"/>
              </a:lnTo>
              <a:lnTo>
                <a:pt x="644957" y="111934"/>
              </a:lnTo>
              <a:lnTo>
                <a:pt x="644957" y="223869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5546C3-A0A9-4718-8094-0F69BFF11FF9}">
      <dsp:nvSpPr>
        <dsp:cNvPr id="0" name=""/>
        <dsp:cNvSpPr/>
      </dsp:nvSpPr>
      <dsp:spPr>
        <a:xfrm>
          <a:off x="3067058" y="1408035"/>
          <a:ext cx="971686" cy="244566"/>
        </a:xfrm>
        <a:custGeom>
          <a:avLst/>
          <a:gdLst/>
          <a:ahLst/>
          <a:cxnLst/>
          <a:rect l="0" t="0" r="0" b="0"/>
          <a:pathLst>
            <a:path>
              <a:moveTo>
                <a:pt x="644957" y="0"/>
              </a:moveTo>
              <a:lnTo>
                <a:pt x="644957" y="111934"/>
              </a:lnTo>
              <a:lnTo>
                <a:pt x="0" y="111934"/>
              </a:lnTo>
              <a:lnTo>
                <a:pt x="0" y="223869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471ED9-B71C-47A0-9DB8-0E542C19DCB5}">
      <dsp:nvSpPr>
        <dsp:cNvPr id="0" name=""/>
        <dsp:cNvSpPr/>
      </dsp:nvSpPr>
      <dsp:spPr>
        <a:xfrm>
          <a:off x="3142206" y="511496"/>
          <a:ext cx="1793078" cy="89653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100" b="1" kern="1200" dirty="0" smtClean="0">
              <a:latin typeface="Calibri" panose="020F0502020204030204"/>
              <a:ea typeface="+mn-ea"/>
              <a:cs typeface="+mn-cs"/>
            </a:rPr>
            <a:t>Pre event</a:t>
          </a:r>
          <a:endParaRPr lang="en-IE" sz="2100" b="1" kern="1200" dirty="0">
            <a:latin typeface="Calibri" panose="020F0502020204030204"/>
            <a:ea typeface="+mn-ea"/>
            <a:cs typeface="+mn-cs"/>
          </a:endParaRPr>
        </a:p>
      </dsp:txBody>
      <dsp:txXfrm>
        <a:off x="3142206" y="511496"/>
        <a:ext cx="1793078" cy="896539"/>
      </dsp:txXfrm>
    </dsp:sp>
    <dsp:sp modelId="{1ACE5610-125B-4F8F-BB1D-86C0D3558F79}">
      <dsp:nvSpPr>
        <dsp:cNvPr id="0" name=""/>
        <dsp:cNvSpPr/>
      </dsp:nvSpPr>
      <dsp:spPr>
        <a:xfrm>
          <a:off x="2170519" y="1652601"/>
          <a:ext cx="1793078" cy="89653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100" kern="1200" dirty="0" smtClean="0">
              <a:latin typeface="Calibri" panose="020F0502020204030204"/>
              <a:ea typeface="+mn-ea"/>
              <a:cs typeface="+mn-cs"/>
            </a:rPr>
            <a:t>Prior controls</a:t>
          </a:r>
          <a:endParaRPr lang="en-IE" sz="2100" kern="1200" dirty="0">
            <a:latin typeface="Calibri" panose="020F0502020204030204"/>
            <a:ea typeface="+mn-ea"/>
            <a:cs typeface="+mn-cs"/>
          </a:endParaRPr>
        </a:p>
      </dsp:txBody>
      <dsp:txXfrm>
        <a:off x="2170519" y="1652601"/>
        <a:ext cx="1793078" cy="896539"/>
      </dsp:txXfrm>
    </dsp:sp>
    <dsp:sp modelId="{409C535C-8098-4B81-9109-B9507D60FE1B}">
      <dsp:nvSpPr>
        <dsp:cNvPr id="0" name=""/>
        <dsp:cNvSpPr/>
      </dsp:nvSpPr>
      <dsp:spPr>
        <a:xfrm>
          <a:off x="4340143" y="1633747"/>
          <a:ext cx="1793078" cy="89653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100" kern="1200" dirty="0" smtClean="0">
              <a:latin typeface="Calibri" panose="020F0502020204030204"/>
              <a:ea typeface="+mn-ea"/>
              <a:cs typeface="+mn-cs"/>
            </a:rPr>
            <a:t>Deficits in care</a:t>
          </a:r>
          <a:endParaRPr lang="en-IE" sz="2100" kern="1200" dirty="0">
            <a:latin typeface="Calibri" panose="020F0502020204030204"/>
            <a:ea typeface="+mn-ea"/>
            <a:cs typeface="+mn-cs"/>
          </a:endParaRPr>
        </a:p>
      </dsp:txBody>
      <dsp:txXfrm>
        <a:off x="4340143" y="1633747"/>
        <a:ext cx="1793078" cy="896539"/>
      </dsp:txXfrm>
    </dsp:sp>
    <dsp:sp modelId="{F2599A14-E3AA-4266-BFE1-8AAA77F5EF7B}">
      <dsp:nvSpPr>
        <dsp:cNvPr id="0" name=""/>
        <dsp:cNvSpPr/>
      </dsp:nvSpPr>
      <dsp:spPr>
        <a:xfrm>
          <a:off x="894" y="3057666"/>
          <a:ext cx="1793078" cy="89653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100" kern="1200" dirty="0" smtClean="0">
              <a:latin typeface="Calibri" panose="020F0502020204030204"/>
              <a:ea typeface="+mn-ea"/>
              <a:cs typeface="+mn-cs"/>
            </a:rPr>
            <a:t>Insufficient staff or resources</a:t>
          </a:r>
          <a:endParaRPr lang="en-IE" sz="2100" kern="1200" dirty="0">
            <a:latin typeface="Calibri" panose="020F0502020204030204"/>
            <a:ea typeface="+mn-ea"/>
            <a:cs typeface="+mn-cs"/>
          </a:endParaRPr>
        </a:p>
      </dsp:txBody>
      <dsp:txXfrm>
        <a:off x="894" y="3057666"/>
        <a:ext cx="1793078" cy="896539"/>
      </dsp:txXfrm>
    </dsp:sp>
    <dsp:sp modelId="{15171FB1-BAB9-4C6C-9092-C4303EA5305A}">
      <dsp:nvSpPr>
        <dsp:cNvPr id="0" name=""/>
        <dsp:cNvSpPr/>
      </dsp:nvSpPr>
      <dsp:spPr>
        <a:xfrm>
          <a:off x="2170519" y="3057666"/>
          <a:ext cx="1793078" cy="89653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100" kern="1200" dirty="0" smtClean="0">
              <a:latin typeface="Calibri" panose="020F0502020204030204"/>
              <a:ea typeface="+mn-ea"/>
              <a:cs typeface="+mn-cs"/>
            </a:rPr>
            <a:t>Omission</a:t>
          </a:r>
          <a:endParaRPr lang="en-IE" sz="2100" kern="1200" dirty="0">
            <a:latin typeface="Calibri" panose="020F0502020204030204"/>
            <a:ea typeface="+mn-ea"/>
            <a:cs typeface="+mn-cs"/>
          </a:endParaRPr>
        </a:p>
      </dsp:txBody>
      <dsp:txXfrm>
        <a:off x="2170519" y="3057666"/>
        <a:ext cx="1793078" cy="896539"/>
      </dsp:txXfrm>
    </dsp:sp>
    <dsp:sp modelId="{6FC2052E-9F41-4BE8-94EA-55488EC106EF}">
      <dsp:nvSpPr>
        <dsp:cNvPr id="0" name=""/>
        <dsp:cNvSpPr/>
      </dsp:nvSpPr>
      <dsp:spPr>
        <a:xfrm>
          <a:off x="4340143" y="3057666"/>
          <a:ext cx="1793078" cy="89653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100" kern="1200" dirty="0" smtClean="0">
              <a:latin typeface="Calibri" panose="020F0502020204030204"/>
              <a:ea typeface="+mn-ea"/>
              <a:cs typeface="+mn-cs"/>
            </a:rPr>
            <a:t>Not under RCF’s care</a:t>
          </a:r>
          <a:endParaRPr lang="en-IE" sz="2100" kern="1200" dirty="0">
            <a:latin typeface="Calibri" panose="020F0502020204030204"/>
            <a:ea typeface="+mn-ea"/>
            <a:cs typeface="+mn-cs"/>
          </a:endParaRPr>
        </a:p>
      </dsp:txBody>
      <dsp:txXfrm>
        <a:off x="4340143" y="3057666"/>
        <a:ext cx="1793078" cy="896539"/>
      </dsp:txXfrm>
    </dsp:sp>
    <dsp:sp modelId="{E70EDA6D-98B9-4A0A-ACC6-E23148C5F981}">
      <dsp:nvSpPr>
        <dsp:cNvPr id="0" name=""/>
        <dsp:cNvSpPr/>
      </dsp:nvSpPr>
      <dsp:spPr>
        <a:xfrm>
          <a:off x="6509768" y="3057666"/>
          <a:ext cx="1793078" cy="89653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100" kern="1200" dirty="0" smtClean="0">
              <a:latin typeface="Calibri" panose="020F0502020204030204"/>
              <a:ea typeface="+mn-ea"/>
              <a:cs typeface="+mn-cs"/>
            </a:rPr>
            <a:t>Repetitive pattern</a:t>
          </a:r>
          <a:endParaRPr lang="en-IE" sz="2100" kern="1200" dirty="0">
            <a:latin typeface="Calibri" panose="020F0502020204030204"/>
            <a:ea typeface="+mn-ea"/>
            <a:cs typeface="+mn-cs"/>
          </a:endParaRPr>
        </a:p>
      </dsp:txBody>
      <dsp:txXfrm>
        <a:off x="6509768" y="3057666"/>
        <a:ext cx="1793078" cy="896539"/>
      </dsp:txXfrm>
    </dsp:sp>
    <dsp:sp modelId="{7B9B7626-B415-46AE-9373-8D4E59798B8E}">
      <dsp:nvSpPr>
        <dsp:cNvPr id="0" name=""/>
        <dsp:cNvSpPr/>
      </dsp:nvSpPr>
      <dsp:spPr>
        <a:xfrm>
          <a:off x="8679392" y="3057666"/>
          <a:ext cx="1793078" cy="89653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100" kern="1200" dirty="0" smtClean="0">
              <a:latin typeface="Calibri" panose="020F0502020204030204"/>
              <a:ea typeface="+mn-ea"/>
              <a:cs typeface="+mn-cs"/>
            </a:rPr>
            <a:t>Sleeping on duty</a:t>
          </a:r>
          <a:endParaRPr lang="en-IE" sz="2100" kern="1200" dirty="0">
            <a:latin typeface="Calibri" panose="020F0502020204030204"/>
            <a:ea typeface="+mn-ea"/>
            <a:cs typeface="+mn-cs"/>
          </a:endParaRPr>
        </a:p>
      </dsp:txBody>
      <dsp:txXfrm>
        <a:off x="8679392" y="3057666"/>
        <a:ext cx="1793078" cy="896539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9F1382-BF72-476E-8125-D082486BB26D}">
      <dsp:nvSpPr>
        <dsp:cNvPr id="0" name=""/>
        <dsp:cNvSpPr/>
      </dsp:nvSpPr>
      <dsp:spPr>
        <a:xfrm>
          <a:off x="8788408" y="3110189"/>
          <a:ext cx="1171462" cy="3964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0652"/>
              </a:lnTo>
              <a:lnTo>
                <a:pt x="1171462" y="200652"/>
              </a:lnTo>
              <a:lnTo>
                <a:pt x="1171462" y="396473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8C8A23-531D-46DD-B86E-64C423ADA5A9}">
      <dsp:nvSpPr>
        <dsp:cNvPr id="0" name=""/>
        <dsp:cNvSpPr/>
      </dsp:nvSpPr>
      <dsp:spPr>
        <a:xfrm>
          <a:off x="7703256" y="3110189"/>
          <a:ext cx="1085151" cy="396473"/>
        </a:xfrm>
        <a:custGeom>
          <a:avLst/>
          <a:gdLst/>
          <a:ahLst/>
          <a:cxnLst/>
          <a:rect l="0" t="0" r="0" b="0"/>
          <a:pathLst>
            <a:path>
              <a:moveTo>
                <a:pt x="1085151" y="0"/>
              </a:moveTo>
              <a:lnTo>
                <a:pt x="1085151" y="200652"/>
              </a:lnTo>
              <a:lnTo>
                <a:pt x="0" y="200652"/>
              </a:lnTo>
              <a:lnTo>
                <a:pt x="0" y="396473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96041B-6709-4EDE-8CE6-253FC54ABC28}">
      <dsp:nvSpPr>
        <dsp:cNvPr id="0" name=""/>
        <dsp:cNvSpPr/>
      </dsp:nvSpPr>
      <dsp:spPr>
        <a:xfrm>
          <a:off x="5446643" y="3110189"/>
          <a:ext cx="3341765" cy="396473"/>
        </a:xfrm>
        <a:custGeom>
          <a:avLst/>
          <a:gdLst/>
          <a:ahLst/>
          <a:cxnLst/>
          <a:rect l="0" t="0" r="0" b="0"/>
          <a:pathLst>
            <a:path>
              <a:moveTo>
                <a:pt x="3341765" y="0"/>
              </a:moveTo>
              <a:lnTo>
                <a:pt x="3341765" y="200652"/>
              </a:lnTo>
              <a:lnTo>
                <a:pt x="0" y="200652"/>
              </a:lnTo>
              <a:lnTo>
                <a:pt x="0" y="396473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9D4842-03A6-418D-83B2-72257F7AD511}">
      <dsp:nvSpPr>
        <dsp:cNvPr id="0" name=""/>
        <dsp:cNvSpPr/>
      </dsp:nvSpPr>
      <dsp:spPr>
        <a:xfrm>
          <a:off x="3190029" y="3110189"/>
          <a:ext cx="5598378" cy="396473"/>
        </a:xfrm>
        <a:custGeom>
          <a:avLst/>
          <a:gdLst/>
          <a:ahLst/>
          <a:cxnLst/>
          <a:rect l="0" t="0" r="0" b="0"/>
          <a:pathLst>
            <a:path>
              <a:moveTo>
                <a:pt x="5598378" y="0"/>
              </a:moveTo>
              <a:lnTo>
                <a:pt x="5598378" y="200652"/>
              </a:lnTo>
              <a:lnTo>
                <a:pt x="0" y="200652"/>
              </a:lnTo>
              <a:lnTo>
                <a:pt x="0" y="396473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BD321A-9BAC-42D2-9027-98D5CD5DCA5B}">
      <dsp:nvSpPr>
        <dsp:cNvPr id="0" name=""/>
        <dsp:cNvSpPr/>
      </dsp:nvSpPr>
      <dsp:spPr>
        <a:xfrm>
          <a:off x="933415" y="3110189"/>
          <a:ext cx="7854992" cy="396473"/>
        </a:xfrm>
        <a:custGeom>
          <a:avLst/>
          <a:gdLst/>
          <a:ahLst/>
          <a:cxnLst/>
          <a:rect l="0" t="0" r="0" b="0"/>
          <a:pathLst>
            <a:path>
              <a:moveTo>
                <a:pt x="7854992" y="0"/>
              </a:moveTo>
              <a:lnTo>
                <a:pt x="7854992" y="200652"/>
              </a:lnTo>
              <a:lnTo>
                <a:pt x="0" y="200652"/>
              </a:lnTo>
              <a:lnTo>
                <a:pt x="0" y="396473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D589A0-8E89-4362-8FB8-91FCB927A979}">
      <dsp:nvSpPr>
        <dsp:cNvPr id="0" name=""/>
        <dsp:cNvSpPr/>
      </dsp:nvSpPr>
      <dsp:spPr>
        <a:xfrm>
          <a:off x="5461357" y="1719024"/>
          <a:ext cx="3327050" cy="4586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2858"/>
              </a:lnTo>
              <a:lnTo>
                <a:pt x="3327050" y="262858"/>
              </a:lnTo>
              <a:lnTo>
                <a:pt x="3327050" y="458680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A94D6A-3A30-4808-ACE0-A6C96C4E905B}">
      <dsp:nvSpPr>
        <dsp:cNvPr id="0" name=""/>
        <dsp:cNvSpPr/>
      </dsp:nvSpPr>
      <dsp:spPr>
        <a:xfrm>
          <a:off x="5415469" y="1719024"/>
          <a:ext cx="91440" cy="454054"/>
        </a:xfrm>
        <a:custGeom>
          <a:avLst/>
          <a:gdLst/>
          <a:ahLst/>
          <a:cxnLst/>
          <a:rect l="0" t="0" r="0" b="0"/>
          <a:pathLst>
            <a:path>
              <a:moveTo>
                <a:pt x="45887" y="0"/>
              </a:moveTo>
              <a:lnTo>
                <a:pt x="45887" y="258233"/>
              </a:lnTo>
              <a:lnTo>
                <a:pt x="45720" y="258233"/>
              </a:lnTo>
              <a:lnTo>
                <a:pt x="45720" y="454054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469BDB-3899-4A41-8D2B-3C75E93409F9}">
      <dsp:nvSpPr>
        <dsp:cNvPr id="0" name=""/>
        <dsp:cNvSpPr/>
      </dsp:nvSpPr>
      <dsp:spPr>
        <a:xfrm>
          <a:off x="2143781" y="1719024"/>
          <a:ext cx="3317576" cy="463510"/>
        </a:xfrm>
        <a:custGeom>
          <a:avLst/>
          <a:gdLst/>
          <a:ahLst/>
          <a:cxnLst/>
          <a:rect l="0" t="0" r="0" b="0"/>
          <a:pathLst>
            <a:path>
              <a:moveTo>
                <a:pt x="3317576" y="0"/>
              </a:moveTo>
              <a:lnTo>
                <a:pt x="3317576" y="267688"/>
              </a:lnTo>
              <a:lnTo>
                <a:pt x="0" y="267688"/>
              </a:lnTo>
              <a:lnTo>
                <a:pt x="0" y="463510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79EAB6-5BF1-4C80-A805-BA1BFAC7673A}">
      <dsp:nvSpPr>
        <dsp:cNvPr id="0" name=""/>
        <dsp:cNvSpPr/>
      </dsp:nvSpPr>
      <dsp:spPr>
        <a:xfrm>
          <a:off x="4528872" y="786539"/>
          <a:ext cx="1864969" cy="9324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3200" b="1" kern="1200" dirty="0">
              <a:latin typeface="Calibri" panose="020F0502020204030204" pitchFamily="34" charset="0"/>
              <a:cs typeface="Calibri" panose="020F0502020204030204" pitchFamily="34" charset="0"/>
            </a:rPr>
            <a:t>Outcomes</a:t>
          </a:r>
        </a:p>
      </dsp:txBody>
      <dsp:txXfrm>
        <a:off x="4528872" y="786539"/>
        <a:ext cx="1864969" cy="932484"/>
      </dsp:txXfrm>
    </dsp:sp>
    <dsp:sp modelId="{E1AE5722-C52A-49A8-9718-9657C9777130}">
      <dsp:nvSpPr>
        <dsp:cNvPr id="0" name=""/>
        <dsp:cNvSpPr/>
      </dsp:nvSpPr>
      <dsp:spPr>
        <a:xfrm>
          <a:off x="1211296" y="2182535"/>
          <a:ext cx="1864969" cy="9324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i="1" kern="1200" dirty="0" smtClean="0">
              <a:solidFill>
                <a:srgbClr val="003F5C"/>
              </a:solidFill>
              <a:latin typeface="Calibri" panose="020F0502020204030204"/>
              <a:ea typeface="+mn-ea"/>
              <a:cs typeface="+mn-cs"/>
            </a:rPr>
            <a:t>“All staff briefed in infection control measures to prevent spread of infection”</a:t>
          </a:r>
          <a:endParaRPr lang="en-IE" sz="1600" kern="1200" dirty="0">
            <a:solidFill>
              <a:srgbClr val="003F5C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1211296" y="2182535"/>
        <a:ext cx="1864969" cy="932484"/>
      </dsp:txXfrm>
    </dsp:sp>
    <dsp:sp modelId="{052B9DC6-3541-4F59-9069-EC8D3BF12093}">
      <dsp:nvSpPr>
        <dsp:cNvPr id="0" name=""/>
        <dsp:cNvSpPr/>
      </dsp:nvSpPr>
      <dsp:spPr>
        <a:xfrm>
          <a:off x="4528704" y="2173079"/>
          <a:ext cx="1864969" cy="9324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i="1" kern="1200" dirty="0" smtClean="0">
              <a:solidFill>
                <a:srgbClr val="003F5C"/>
              </a:solidFill>
              <a:latin typeface="Calibri" panose="020F0502020204030204"/>
              <a:ea typeface="+mn-ea"/>
              <a:cs typeface="+mn-cs"/>
            </a:rPr>
            <a:t>“placed on supervision, and verbal warnings issued”</a:t>
          </a:r>
          <a:endParaRPr lang="en-IE" sz="1600" kern="1200" dirty="0">
            <a:solidFill>
              <a:srgbClr val="003F5C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4528704" y="2173079"/>
        <a:ext cx="1864969" cy="932484"/>
      </dsp:txXfrm>
    </dsp:sp>
    <dsp:sp modelId="{8143F246-0A66-4651-B39C-3A44E23ACCF3}">
      <dsp:nvSpPr>
        <dsp:cNvPr id="0" name=""/>
        <dsp:cNvSpPr/>
      </dsp:nvSpPr>
      <dsp:spPr>
        <a:xfrm>
          <a:off x="7855923" y="2177704"/>
          <a:ext cx="1864969" cy="9324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400" kern="1200" dirty="0">
              <a:latin typeface="Calibri" panose="020F0502020204030204" pitchFamily="34" charset="0"/>
              <a:cs typeface="Calibri" panose="020F0502020204030204" pitchFamily="34" charset="0"/>
            </a:rPr>
            <a:t>Measures</a:t>
          </a:r>
          <a:r>
            <a:rPr lang="en-IE" sz="2300" kern="12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IE" sz="2400" kern="1200" dirty="0">
              <a:latin typeface="Calibri" panose="020F0502020204030204" pitchFamily="34" charset="0"/>
              <a:cs typeface="Calibri" panose="020F0502020204030204" pitchFamily="34" charset="0"/>
            </a:rPr>
            <a:t>taken</a:t>
          </a:r>
          <a:endParaRPr lang="en-IE" sz="23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7855923" y="2177704"/>
        <a:ext cx="1864969" cy="932484"/>
      </dsp:txXfrm>
    </dsp:sp>
    <dsp:sp modelId="{27F8C72A-0E15-4075-8378-869E088BDB1C}">
      <dsp:nvSpPr>
        <dsp:cNvPr id="0" name=""/>
        <dsp:cNvSpPr/>
      </dsp:nvSpPr>
      <dsp:spPr>
        <a:xfrm>
          <a:off x="930" y="3506663"/>
          <a:ext cx="1864969" cy="9324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i="1" kern="1200" dirty="0" smtClean="0">
              <a:solidFill>
                <a:srgbClr val="BC5090"/>
              </a:solidFill>
              <a:latin typeface="Calibri" panose="020F0502020204030204"/>
              <a:ea typeface="+mn-ea"/>
              <a:cs typeface="+mn-cs"/>
            </a:rPr>
            <a:t>“Recruitment campaign underway to address understaffing issue”</a:t>
          </a:r>
          <a:endParaRPr lang="en-IE" sz="16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930" y="3506663"/>
        <a:ext cx="1864969" cy="932484"/>
      </dsp:txXfrm>
    </dsp:sp>
    <dsp:sp modelId="{645E0E61-9FA3-468E-85F2-671C7932D27E}">
      <dsp:nvSpPr>
        <dsp:cNvPr id="0" name=""/>
        <dsp:cNvSpPr/>
      </dsp:nvSpPr>
      <dsp:spPr>
        <a:xfrm>
          <a:off x="2257544" y="3506663"/>
          <a:ext cx="1864969" cy="9324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100" kern="1200" dirty="0">
              <a:latin typeface="Calibri" panose="020F0502020204030204" pitchFamily="34" charset="0"/>
              <a:cs typeface="Calibri" panose="020F0502020204030204" pitchFamily="34" charset="0"/>
            </a:rPr>
            <a:t>Precautionary measures</a:t>
          </a:r>
        </a:p>
      </dsp:txBody>
      <dsp:txXfrm>
        <a:off x="2257544" y="3506663"/>
        <a:ext cx="1864969" cy="932484"/>
      </dsp:txXfrm>
    </dsp:sp>
    <dsp:sp modelId="{C6ADB4CC-4B71-40E7-A8AE-482557BECDB5}">
      <dsp:nvSpPr>
        <dsp:cNvPr id="0" name=""/>
        <dsp:cNvSpPr/>
      </dsp:nvSpPr>
      <dsp:spPr>
        <a:xfrm>
          <a:off x="4514158" y="3506663"/>
          <a:ext cx="1864969" cy="9324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1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Physical </a:t>
          </a:r>
          <a:r>
            <a:rPr lang="en-IE" sz="2100" kern="1200" dirty="0">
              <a:latin typeface="Calibri" panose="020F0502020204030204" pitchFamily="34" charset="0"/>
              <a:cs typeface="Calibri" panose="020F0502020204030204" pitchFamily="34" charset="0"/>
            </a:rPr>
            <a:t>measures</a:t>
          </a:r>
        </a:p>
      </dsp:txBody>
      <dsp:txXfrm>
        <a:off x="4514158" y="3506663"/>
        <a:ext cx="1864969" cy="932484"/>
      </dsp:txXfrm>
    </dsp:sp>
    <dsp:sp modelId="{FA2653DC-A5A3-412D-8568-A16D2B113367}">
      <dsp:nvSpPr>
        <dsp:cNvPr id="0" name=""/>
        <dsp:cNvSpPr/>
      </dsp:nvSpPr>
      <dsp:spPr>
        <a:xfrm>
          <a:off x="6770771" y="3506663"/>
          <a:ext cx="1864969" cy="9324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100" kern="1200" dirty="0">
              <a:latin typeface="Calibri" panose="020F0502020204030204" pitchFamily="34" charset="0"/>
              <a:cs typeface="Calibri" panose="020F0502020204030204" pitchFamily="34" charset="0"/>
            </a:rPr>
            <a:t>New </a:t>
          </a:r>
          <a:r>
            <a:rPr lang="en-IE" sz="21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treatment/ </a:t>
          </a:r>
          <a:r>
            <a:rPr lang="en-IE" sz="2100" kern="1200" dirty="0">
              <a:latin typeface="Calibri" panose="020F0502020204030204" pitchFamily="34" charset="0"/>
              <a:cs typeface="Calibri" panose="020F0502020204030204" pitchFamily="34" charset="0"/>
            </a:rPr>
            <a:t>management</a:t>
          </a:r>
        </a:p>
      </dsp:txBody>
      <dsp:txXfrm>
        <a:off x="6770771" y="3506663"/>
        <a:ext cx="1864969" cy="932484"/>
      </dsp:txXfrm>
    </dsp:sp>
    <dsp:sp modelId="{98D7EF80-F2F4-4B42-8954-8020DA21F030}">
      <dsp:nvSpPr>
        <dsp:cNvPr id="0" name=""/>
        <dsp:cNvSpPr/>
      </dsp:nvSpPr>
      <dsp:spPr>
        <a:xfrm>
          <a:off x="9027385" y="3506663"/>
          <a:ext cx="1864969" cy="9324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100" kern="1200" dirty="0">
              <a:latin typeface="Calibri" panose="020F0502020204030204" pitchFamily="34" charset="0"/>
              <a:cs typeface="Calibri" panose="020F0502020204030204" pitchFamily="34" charset="0"/>
            </a:rPr>
            <a:t>New </a:t>
          </a:r>
          <a:r>
            <a:rPr lang="en-IE" sz="21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assessment</a:t>
          </a:r>
          <a:endParaRPr lang="en-IE" sz="21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9027385" y="3506663"/>
        <a:ext cx="1864969" cy="932484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9F1382-BF72-476E-8125-D082486BB26D}">
      <dsp:nvSpPr>
        <dsp:cNvPr id="0" name=""/>
        <dsp:cNvSpPr/>
      </dsp:nvSpPr>
      <dsp:spPr>
        <a:xfrm>
          <a:off x="8788408" y="3110189"/>
          <a:ext cx="1171462" cy="3964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0652"/>
              </a:lnTo>
              <a:lnTo>
                <a:pt x="1171462" y="200652"/>
              </a:lnTo>
              <a:lnTo>
                <a:pt x="1171462" y="396473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8C8A23-531D-46DD-B86E-64C423ADA5A9}">
      <dsp:nvSpPr>
        <dsp:cNvPr id="0" name=""/>
        <dsp:cNvSpPr/>
      </dsp:nvSpPr>
      <dsp:spPr>
        <a:xfrm>
          <a:off x="7703256" y="3110189"/>
          <a:ext cx="1085151" cy="396473"/>
        </a:xfrm>
        <a:custGeom>
          <a:avLst/>
          <a:gdLst/>
          <a:ahLst/>
          <a:cxnLst/>
          <a:rect l="0" t="0" r="0" b="0"/>
          <a:pathLst>
            <a:path>
              <a:moveTo>
                <a:pt x="1085151" y="0"/>
              </a:moveTo>
              <a:lnTo>
                <a:pt x="1085151" y="200652"/>
              </a:lnTo>
              <a:lnTo>
                <a:pt x="0" y="200652"/>
              </a:lnTo>
              <a:lnTo>
                <a:pt x="0" y="396473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96041B-6709-4EDE-8CE6-253FC54ABC28}">
      <dsp:nvSpPr>
        <dsp:cNvPr id="0" name=""/>
        <dsp:cNvSpPr/>
      </dsp:nvSpPr>
      <dsp:spPr>
        <a:xfrm>
          <a:off x="5446643" y="3110189"/>
          <a:ext cx="3341765" cy="396473"/>
        </a:xfrm>
        <a:custGeom>
          <a:avLst/>
          <a:gdLst/>
          <a:ahLst/>
          <a:cxnLst/>
          <a:rect l="0" t="0" r="0" b="0"/>
          <a:pathLst>
            <a:path>
              <a:moveTo>
                <a:pt x="3341765" y="0"/>
              </a:moveTo>
              <a:lnTo>
                <a:pt x="3341765" y="200652"/>
              </a:lnTo>
              <a:lnTo>
                <a:pt x="0" y="200652"/>
              </a:lnTo>
              <a:lnTo>
                <a:pt x="0" y="396473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9D4842-03A6-418D-83B2-72257F7AD511}">
      <dsp:nvSpPr>
        <dsp:cNvPr id="0" name=""/>
        <dsp:cNvSpPr/>
      </dsp:nvSpPr>
      <dsp:spPr>
        <a:xfrm>
          <a:off x="3190029" y="3110189"/>
          <a:ext cx="5598378" cy="396473"/>
        </a:xfrm>
        <a:custGeom>
          <a:avLst/>
          <a:gdLst/>
          <a:ahLst/>
          <a:cxnLst/>
          <a:rect l="0" t="0" r="0" b="0"/>
          <a:pathLst>
            <a:path>
              <a:moveTo>
                <a:pt x="5598378" y="0"/>
              </a:moveTo>
              <a:lnTo>
                <a:pt x="5598378" y="200652"/>
              </a:lnTo>
              <a:lnTo>
                <a:pt x="0" y="200652"/>
              </a:lnTo>
              <a:lnTo>
                <a:pt x="0" y="396473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BD321A-9BAC-42D2-9027-98D5CD5DCA5B}">
      <dsp:nvSpPr>
        <dsp:cNvPr id="0" name=""/>
        <dsp:cNvSpPr/>
      </dsp:nvSpPr>
      <dsp:spPr>
        <a:xfrm>
          <a:off x="933415" y="3110189"/>
          <a:ext cx="7854992" cy="396473"/>
        </a:xfrm>
        <a:custGeom>
          <a:avLst/>
          <a:gdLst/>
          <a:ahLst/>
          <a:cxnLst/>
          <a:rect l="0" t="0" r="0" b="0"/>
          <a:pathLst>
            <a:path>
              <a:moveTo>
                <a:pt x="7854992" y="0"/>
              </a:moveTo>
              <a:lnTo>
                <a:pt x="7854992" y="200652"/>
              </a:lnTo>
              <a:lnTo>
                <a:pt x="0" y="200652"/>
              </a:lnTo>
              <a:lnTo>
                <a:pt x="0" y="396473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D589A0-8E89-4362-8FB8-91FCB927A979}">
      <dsp:nvSpPr>
        <dsp:cNvPr id="0" name=""/>
        <dsp:cNvSpPr/>
      </dsp:nvSpPr>
      <dsp:spPr>
        <a:xfrm>
          <a:off x="5461357" y="1719024"/>
          <a:ext cx="3327050" cy="4586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2858"/>
              </a:lnTo>
              <a:lnTo>
                <a:pt x="3327050" y="262858"/>
              </a:lnTo>
              <a:lnTo>
                <a:pt x="3327050" y="458680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A94D6A-3A30-4808-ACE0-A6C96C4E905B}">
      <dsp:nvSpPr>
        <dsp:cNvPr id="0" name=""/>
        <dsp:cNvSpPr/>
      </dsp:nvSpPr>
      <dsp:spPr>
        <a:xfrm>
          <a:off x="5415469" y="1719024"/>
          <a:ext cx="91440" cy="454054"/>
        </a:xfrm>
        <a:custGeom>
          <a:avLst/>
          <a:gdLst/>
          <a:ahLst/>
          <a:cxnLst/>
          <a:rect l="0" t="0" r="0" b="0"/>
          <a:pathLst>
            <a:path>
              <a:moveTo>
                <a:pt x="45887" y="0"/>
              </a:moveTo>
              <a:lnTo>
                <a:pt x="45887" y="258233"/>
              </a:lnTo>
              <a:lnTo>
                <a:pt x="45720" y="258233"/>
              </a:lnTo>
              <a:lnTo>
                <a:pt x="45720" y="454054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469BDB-3899-4A41-8D2B-3C75E93409F9}">
      <dsp:nvSpPr>
        <dsp:cNvPr id="0" name=""/>
        <dsp:cNvSpPr/>
      </dsp:nvSpPr>
      <dsp:spPr>
        <a:xfrm>
          <a:off x="2143781" y="1719024"/>
          <a:ext cx="3317576" cy="463510"/>
        </a:xfrm>
        <a:custGeom>
          <a:avLst/>
          <a:gdLst/>
          <a:ahLst/>
          <a:cxnLst/>
          <a:rect l="0" t="0" r="0" b="0"/>
          <a:pathLst>
            <a:path>
              <a:moveTo>
                <a:pt x="3317576" y="0"/>
              </a:moveTo>
              <a:lnTo>
                <a:pt x="3317576" y="267688"/>
              </a:lnTo>
              <a:lnTo>
                <a:pt x="0" y="267688"/>
              </a:lnTo>
              <a:lnTo>
                <a:pt x="0" y="463510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79EAB6-5BF1-4C80-A805-BA1BFAC7673A}">
      <dsp:nvSpPr>
        <dsp:cNvPr id="0" name=""/>
        <dsp:cNvSpPr/>
      </dsp:nvSpPr>
      <dsp:spPr>
        <a:xfrm>
          <a:off x="4528872" y="786539"/>
          <a:ext cx="1864969" cy="9324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3200" b="1" kern="1200" dirty="0">
              <a:latin typeface="Calibri" panose="020F0502020204030204" pitchFamily="34" charset="0"/>
              <a:cs typeface="Calibri" panose="020F0502020204030204" pitchFamily="34" charset="0"/>
            </a:rPr>
            <a:t>Outcomes</a:t>
          </a:r>
        </a:p>
      </dsp:txBody>
      <dsp:txXfrm>
        <a:off x="4528872" y="786539"/>
        <a:ext cx="1864969" cy="932484"/>
      </dsp:txXfrm>
    </dsp:sp>
    <dsp:sp modelId="{E1AE5722-C52A-49A8-9718-9657C9777130}">
      <dsp:nvSpPr>
        <dsp:cNvPr id="0" name=""/>
        <dsp:cNvSpPr/>
      </dsp:nvSpPr>
      <dsp:spPr>
        <a:xfrm>
          <a:off x="1211296" y="2182535"/>
          <a:ext cx="1864969" cy="9324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i="1" kern="1200" dirty="0" smtClean="0">
              <a:solidFill>
                <a:srgbClr val="003F5C"/>
              </a:solidFill>
              <a:latin typeface="Calibri" panose="020F0502020204030204"/>
              <a:ea typeface="+mn-ea"/>
              <a:cs typeface="+mn-cs"/>
            </a:rPr>
            <a:t>“All staff briefed in infection control measures to prevent spread of infection”</a:t>
          </a:r>
          <a:endParaRPr lang="en-IE" sz="1600" kern="1200" dirty="0">
            <a:solidFill>
              <a:srgbClr val="003F5C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1211296" y="2182535"/>
        <a:ext cx="1864969" cy="932484"/>
      </dsp:txXfrm>
    </dsp:sp>
    <dsp:sp modelId="{052B9DC6-3541-4F59-9069-EC8D3BF12093}">
      <dsp:nvSpPr>
        <dsp:cNvPr id="0" name=""/>
        <dsp:cNvSpPr/>
      </dsp:nvSpPr>
      <dsp:spPr>
        <a:xfrm>
          <a:off x="4528704" y="2173079"/>
          <a:ext cx="1864969" cy="9324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i="1" kern="1200" dirty="0" smtClean="0">
              <a:solidFill>
                <a:srgbClr val="003F5C"/>
              </a:solidFill>
              <a:latin typeface="Calibri" panose="020F0502020204030204"/>
              <a:ea typeface="+mn-ea"/>
              <a:cs typeface="+mn-cs"/>
            </a:rPr>
            <a:t>“placed on supervision, and verbal warnings issued”</a:t>
          </a:r>
          <a:endParaRPr lang="en-IE" sz="1600" kern="1200" dirty="0">
            <a:solidFill>
              <a:srgbClr val="003F5C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4528704" y="2173079"/>
        <a:ext cx="1864969" cy="932484"/>
      </dsp:txXfrm>
    </dsp:sp>
    <dsp:sp modelId="{8143F246-0A66-4651-B39C-3A44E23ACCF3}">
      <dsp:nvSpPr>
        <dsp:cNvPr id="0" name=""/>
        <dsp:cNvSpPr/>
      </dsp:nvSpPr>
      <dsp:spPr>
        <a:xfrm>
          <a:off x="7855923" y="2177704"/>
          <a:ext cx="1864969" cy="9324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400" kern="1200" dirty="0">
              <a:latin typeface="Calibri" panose="020F0502020204030204" pitchFamily="34" charset="0"/>
              <a:cs typeface="Calibri" panose="020F0502020204030204" pitchFamily="34" charset="0"/>
            </a:rPr>
            <a:t>Measures</a:t>
          </a:r>
          <a:r>
            <a:rPr lang="en-IE" sz="2300" kern="12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IE" sz="2400" kern="1200" dirty="0">
              <a:latin typeface="Calibri" panose="020F0502020204030204" pitchFamily="34" charset="0"/>
              <a:cs typeface="Calibri" panose="020F0502020204030204" pitchFamily="34" charset="0"/>
            </a:rPr>
            <a:t>taken</a:t>
          </a:r>
          <a:endParaRPr lang="en-IE" sz="23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7855923" y="2177704"/>
        <a:ext cx="1864969" cy="932484"/>
      </dsp:txXfrm>
    </dsp:sp>
    <dsp:sp modelId="{27F8C72A-0E15-4075-8378-869E088BDB1C}">
      <dsp:nvSpPr>
        <dsp:cNvPr id="0" name=""/>
        <dsp:cNvSpPr/>
      </dsp:nvSpPr>
      <dsp:spPr>
        <a:xfrm>
          <a:off x="930" y="3506663"/>
          <a:ext cx="1864969" cy="9324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i="1" kern="1200" dirty="0" smtClean="0">
              <a:solidFill>
                <a:srgbClr val="003F5C"/>
              </a:solidFill>
              <a:latin typeface="Calibri" panose="020F0502020204030204"/>
              <a:ea typeface="+mn-ea"/>
              <a:cs typeface="+mn-cs"/>
            </a:rPr>
            <a:t>“Recruitment campaign underway to address understaffing issue”</a:t>
          </a:r>
          <a:endParaRPr lang="en-IE" sz="1600" kern="1200" dirty="0">
            <a:solidFill>
              <a:srgbClr val="003F5C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930" y="3506663"/>
        <a:ext cx="1864969" cy="932484"/>
      </dsp:txXfrm>
    </dsp:sp>
    <dsp:sp modelId="{645E0E61-9FA3-468E-85F2-671C7932D27E}">
      <dsp:nvSpPr>
        <dsp:cNvPr id="0" name=""/>
        <dsp:cNvSpPr/>
      </dsp:nvSpPr>
      <dsp:spPr>
        <a:xfrm>
          <a:off x="2257544" y="3506663"/>
          <a:ext cx="1864969" cy="9324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000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50" b="1" i="1" kern="1200" dirty="0" smtClean="0">
              <a:solidFill>
                <a:srgbClr val="BC5090"/>
              </a:solidFill>
              <a:latin typeface="Calibri" panose="020F0502020204030204"/>
              <a:ea typeface="+mn-ea"/>
              <a:cs typeface="+mn-cs"/>
            </a:rPr>
            <a:t>“Further respite admissions for this resident will be arranged in the secure specialist dementia unit”</a:t>
          </a:r>
          <a:endParaRPr lang="en-IE" sz="135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257544" y="3506663"/>
        <a:ext cx="1864969" cy="932484"/>
      </dsp:txXfrm>
    </dsp:sp>
    <dsp:sp modelId="{C6ADB4CC-4B71-40E7-A8AE-482557BECDB5}">
      <dsp:nvSpPr>
        <dsp:cNvPr id="0" name=""/>
        <dsp:cNvSpPr/>
      </dsp:nvSpPr>
      <dsp:spPr>
        <a:xfrm>
          <a:off x="4514158" y="3506663"/>
          <a:ext cx="1864969" cy="9324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1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Physical </a:t>
          </a:r>
          <a:r>
            <a:rPr lang="en-IE" sz="2100" kern="1200" dirty="0">
              <a:latin typeface="Calibri" panose="020F0502020204030204" pitchFamily="34" charset="0"/>
              <a:cs typeface="Calibri" panose="020F0502020204030204" pitchFamily="34" charset="0"/>
            </a:rPr>
            <a:t>measures</a:t>
          </a:r>
        </a:p>
      </dsp:txBody>
      <dsp:txXfrm>
        <a:off x="4514158" y="3506663"/>
        <a:ext cx="1864969" cy="932484"/>
      </dsp:txXfrm>
    </dsp:sp>
    <dsp:sp modelId="{FA2653DC-A5A3-412D-8568-A16D2B113367}">
      <dsp:nvSpPr>
        <dsp:cNvPr id="0" name=""/>
        <dsp:cNvSpPr/>
      </dsp:nvSpPr>
      <dsp:spPr>
        <a:xfrm>
          <a:off x="6770771" y="3506663"/>
          <a:ext cx="1864969" cy="9324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100" kern="1200" dirty="0">
              <a:latin typeface="Calibri" panose="020F0502020204030204" pitchFamily="34" charset="0"/>
              <a:cs typeface="Calibri" panose="020F0502020204030204" pitchFamily="34" charset="0"/>
            </a:rPr>
            <a:t>New </a:t>
          </a:r>
          <a:r>
            <a:rPr lang="en-IE" sz="21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treatment/ </a:t>
          </a:r>
          <a:r>
            <a:rPr lang="en-IE" sz="2100" kern="1200" dirty="0">
              <a:latin typeface="Calibri" panose="020F0502020204030204" pitchFamily="34" charset="0"/>
              <a:cs typeface="Calibri" panose="020F0502020204030204" pitchFamily="34" charset="0"/>
            </a:rPr>
            <a:t>management</a:t>
          </a:r>
        </a:p>
      </dsp:txBody>
      <dsp:txXfrm>
        <a:off x="6770771" y="3506663"/>
        <a:ext cx="1864969" cy="932484"/>
      </dsp:txXfrm>
    </dsp:sp>
    <dsp:sp modelId="{98D7EF80-F2F4-4B42-8954-8020DA21F030}">
      <dsp:nvSpPr>
        <dsp:cNvPr id="0" name=""/>
        <dsp:cNvSpPr/>
      </dsp:nvSpPr>
      <dsp:spPr>
        <a:xfrm>
          <a:off x="9027385" y="3506663"/>
          <a:ext cx="1864969" cy="9324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100" kern="1200" dirty="0">
              <a:latin typeface="Calibri" panose="020F0502020204030204" pitchFamily="34" charset="0"/>
              <a:cs typeface="Calibri" panose="020F0502020204030204" pitchFamily="34" charset="0"/>
            </a:rPr>
            <a:t>New </a:t>
          </a:r>
          <a:r>
            <a:rPr lang="en-IE" sz="21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assessment</a:t>
          </a:r>
          <a:endParaRPr lang="en-IE" sz="21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9027385" y="3506663"/>
        <a:ext cx="1864969" cy="932484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9F1382-BF72-476E-8125-D082486BB26D}">
      <dsp:nvSpPr>
        <dsp:cNvPr id="0" name=""/>
        <dsp:cNvSpPr/>
      </dsp:nvSpPr>
      <dsp:spPr>
        <a:xfrm>
          <a:off x="8788408" y="3110189"/>
          <a:ext cx="1171462" cy="3964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0652"/>
              </a:lnTo>
              <a:lnTo>
                <a:pt x="1171462" y="200652"/>
              </a:lnTo>
              <a:lnTo>
                <a:pt x="1171462" y="396473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8C8A23-531D-46DD-B86E-64C423ADA5A9}">
      <dsp:nvSpPr>
        <dsp:cNvPr id="0" name=""/>
        <dsp:cNvSpPr/>
      </dsp:nvSpPr>
      <dsp:spPr>
        <a:xfrm>
          <a:off x="7703256" y="3110189"/>
          <a:ext cx="1085151" cy="396473"/>
        </a:xfrm>
        <a:custGeom>
          <a:avLst/>
          <a:gdLst/>
          <a:ahLst/>
          <a:cxnLst/>
          <a:rect l="0" t="0" r="0" b="0"/>
          <a:pathLst>
            <a:path>
              <a:moveTo>
                <a:pt x="1085151" y="0"/>
              </a:moveTo>
              <a:lnTo>
                <a:pt x="1085151" y="200652"/>
              </a:lnTo>
              <a:lnTo>
                <a:pt x="0" y="200652"/>
              </a:lnTo>
              <a:lnTo>
                <a:pt x="0" y="396473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96041B-6709-4EDE-8CE6-253FC54ABC28}">
      <dsp:nvSpPr>
        <dsp:cNvPr id="0" name=""/>
        <dsp:cNvSpPr/>
      </dsp:nvSpPr>
      <dsp:spPr>
        <a:xfrm>
          <a:off x="5446643" y="3110189"/>
          <a:ext cx="3341765" cy="396473"/>
        </a:xfrm>
        <a:custGeom>
          <a:avLst/>
          <a:gdLst/>
          <a:ahLst/>
          <a:cxnLst/>
          <a:rect l="0" t="0" r="0" b="0"/>
          <a:pathLst>
            <a:path>
              <a:moveTo>
                <a:pt x="3341765" y="0"/>
              </a:moveTo>
              <a:lnTo>
                <a:pt x="3341765" y="200652"/>
              </a:lnTo>
              <a:lnTo>
                <a:pt x="0" y="200652"/>
              </a:lnTo>
              <a:lnTo>
                <a:pt x="0" y="396473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9D4842-03A6-418D-83B2-72257F7AD511}">
      <dsp:nvSpPr>
        <dsp:cNvPr id="0" name=""/>
        <dsp:cNvSpPr/>
      </dsp:nvSpPr>
      <dsp:spPr>
        <a:xfrm>
          <a:off x="3190029" y="3110189"/>
          <a:ext cx="5598378" cy="396473"/>
        </a:xfrm>
        <a:custGeom>
          <a:avLst/>
          <a:gdLst/>
          <a:ahLst/>
          <a:cxnLst/>
          <a:rect l="0" t="0" r="0" b="0"/>
          <a:pathLst>
            <a:path>
              <a:moveTo>
                <a:pt x="5598378" y="0"/>
              </a:moveTo>
              <a:lnTo>
                <a:pt x="5598378" y="200652"/>
              </a:lnTo>
              <a:lnTo>
                <a:pt x="0" y="200652"/>
              </a:lnTo>
              <a:lnTo>
                <a:pt x="0" y="396473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BD321A-9BAC-42D2-9027-98D5CD5DCA5B}">
      <dsp:nvSpPr>
        <dsp:cNvPr id="0" name=""/>
        <dsp:cNvSpPr/>
      </dsp:nvSpPr>
      <dsp:spPr>
        <a:xfrm>
          <a:off x="933415" y="3110189"/>
          <a:ext cx="7854992" cy="396473"/>
        </a:xfrm>
        <a:custGeom>
          <a:avLst/>
          <a:gdLst/>
          <a:ahLst/>
          <a:cxnLst/>
          <a:rect l="0" t="0" r="0" b="0"/>
          <a:pathLst>
            <a:path>
              <a:moveTo>
                <a:pt x="7854992" y="0"/>
              </a:moveTo>
              <a:lnTo>
                <a:pt x="7854992" y="200652"/>
              </a:lnTo>
              <a:lnTo>
                <a:pt x="0" y="200652"/>
              </a:lnTo>
              <a:lnTo>
                <a:pt x="0" y="396473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D589A0-8E89-4362-8FB8-91FCB927A979}">
      <dsp:nvSpPr>
        <dsp:cNvPr id="0" name=""/>
        <dsp:cNvSpPr/>
      </dsp:nvSpPr>
      <dsp:spPr>
        <a:xfrm>
          <a:off x="5461357" y="1719024"/>
          <a:ext cx="3327050" cy="4586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2858"/>
              </a:lnTo>
              <a:lnTo>
                <a:pt x="3327050" y="262858"/>
              </a:lnTo>
              <a:lnTo>
                <a:pt x="3327050" y="458680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A94D6A-3A30-4808-ACE0-A6C96C4E905B}">
      <dsp:nvSpPr>
        <dsp:cNvPr id="0" name=""/>
        <dsp:cNvSpPr/>
      </dsp:nvSpPr>
      <dsp:spPr>
        <a:xfrm>
          <a:off x="5415469" y="1719024"/>
          <a:ext cx="91440" cy="454054"/>
        </a:xfrm>
        <a:custGeom>
          <a:avLst/>
          <a:gdLst/>
          <a:ahLst/>
          <a:cxnLst/>
          <a:rect l="0" t="0" r="0" b="0"/>
          <a:pathLst>
            <a:path>
              <a:moveTo>
                <a:pt x="45887" y="0"/>
              </a:moveTo>
              <a:lnTo>
                <a:pt x="45887" y="258233"/>
              </a:lnTo>
              <a:lnTo>
                <a:pt x="45720" y="258233"/>
              </a:lnTo>
              <a:lnTo>
                <a:pt x="45720" y="454054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469BDB-3899-4A41-8D2B-3C75E93409F9}">
      <dsp:nvSpPr>
        <dsp:cNvPr id="0" name=""/>
        <dsp:cNvSpPr/>
      </dsp:nvSpPr>
      <dsp:spPr>
        <a:xfrm>
          <a:off x="2143781" y="1719024"/>
          <a:ext cx="3317576" cy="463510"/>
        </a:xfrm>
        <a:custGeom>
          <a:avLst/>
          <a:gdLst/>
          <a:ahLst/>
          <a:cxnLst/>
          <a:rect l="0" t="0" r="0" b="0"/>
          <a:pathLst>
            <a:path>
              <a:moveTo>
                <a:pt x="3317576" y="0"/>
              </a:moveTo>
              <a:lnTo>
                <a:pt x="3317576" y="267688"/>
              </a:lnTo>
              <a:lnTo>
                <a:pt x="0" y="267688"/>
              </a:lnTo>
              <a:lnTo>
                <a:pt x="0" y="463510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79EAB6-5BF1-4C80-A805-BA1BFAC7673A}">
      <dsp:nvSpPr>
        <dsp:cNvPr id="0" name=""/>
        <dsp:cNvSpPr/>
      </dsp:nvSpPr>
      <dsp:spPr>
        <a:xfrm>
          <a:off x="4528872" y="786539"/>
          <a:ext cx="1864969" cy="9324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3200" b="1" kern="1200" dirty="0">
              <a:latin typeface="Calibri" panose="020F0502020204030204" pitchFamily="34" charset="0"/>
              <a:cs typeface="Calibri" panose="020F0502020204030204" pitchFamily="34" charset="0"/>
            </a:rPr>
            <a:t>Outcomes</a:t>
          </a:r>
        </a:p>
      </dsp:txBody>
      <dsp:txXfrm>
        <a:off x="4528872" y="786539"/>
        <a:ext cx="1864969" cy="932484"/>
      </dsp:txXfrm>
    </dsp:sp>
    <dsp:sp modelId="{E1AE5722-C52A-49A8-9718-9657C9777130}">
      <dsp:nvSpPr>
        <dsp:cNvPr id="0" name=""/>
        <dsp:cNvSpPr/>
      </dsp:nvSpPr>
      <dsp:spPr>
        <a:xfrm>
          <a:off x="1211296" y="2182535"/>
          <a:ext cx="1864969" cy="9324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i="1" kern="1200" dirty="0" smtClean="0">
              <a:solidFill>
                <a:srgbClr val="003F5C"/>
              </a:solidFill>
              <a:latin typeface="Calibri" panose="020F0502020204030204"/>
              <a:ea typeface="+mn-ea"/>
              <a:cs typeface="+mn-cs"/>
            </a:rPr>
            <a:t>“All staff briefed in infection control measures to prevent spread of infection”</a:t>
          </a:r>
          <a:endParaRPr lang="en-IE" sz="1600" kern="1200" dirty="0">
            <a:solidFill>
              <a:srgbClr val="003F5C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1211296" y="2182535"/>
        <a:ext cx="1864969" cy="932484"/>
      </dsp:txXfrm>
    </dsp:sp>
    <dsp:sp modelId="{052B9DC6-3541-4F59-9069-EC8D3BF12093}">
      <dsp:nvSpPr>
        <dsp:cNvPr id="0" name=""/>
        <dsp:cNvSpPr/>
      </dsp:nvSpPr>
      <dsp:spPr>
        <a:xfrm>
          <a:off x="4528704" y="2173079"/>
          <a:ext cx="1864969" cy="9324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i="1" kern="1200" dirty="0" smtClean="0">
              <a:solidFill>
                <a:srgbClr val="003F5C"/>
              </a:solidFill>
              <a:latin typeface="Calibri" panose="020F0502020204030204"/>
              <a:ea typeface="+mn-ea"/>
              <a:cs typeface="+mn-cs"/>
            </a:rPr>
            <a:t>“placed on supervision, and verbal warnings issued”</a:t>
          </a:r>
          <a:endParaRPr lang="en-IE" sz="1600" kern="1200" dirty="0">
            <a:solidFill>
              <a:srgbClr val="003F5C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4528704" y="2173079"/>
        <a:ext cx="1864969" cy="932484"/>
      </dsp:txXfrm>
    </dsp:sp>
    <dsp:sp modelId="{8143F246-0A66-4651-B39C-3A44E23ACCF3}">
      <dsp:nvSpPr>
        <dsp:cNvPr id="0" name=""/>
        <dsp:cNvSpPr/>
      </dsp:nvSpPr>
      <dsp:spPr>
        <a:xfrm>
          <a:off x="7855923" y="2177704"/>
          <a:ext cx="1864969" cy="9324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400" kern="1200" dirty="0">
              <a:latin typeface="Calibri" panose="020F0502020204030204" pitchFamily="34" charset="0"/>
              <a:cs typeface="Calibri" panose="020F0502020204030204" pitchFamily="34" charset="0"/>
            </a:rPr>
            <a:t>Measures</a:t>
          </a:r>
          <a:r>
            <a:rPr lang="en-IE" sz="2300" kern="12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IE" sz="2400" kern="1200" dirty="0">
              <a:latin typeface="Calibri" panose="020F0502020204030204" pitchFamily="34" charset="0"/>
              <a:cs typeface="Calibri" panose="020F0502020204030204" pitchFamily="34" charset="0"/>
            </a:rPr>
            <a:t>taken</a:t>
          </a:r>
          <a:endParaRPr lang="en-IE" sz="23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7855923" y="2177704"/>
        <a:ext cx="1864969" cy="932484"/>
      </dsp:txXfrm>
    </dsp:sp>
    <dsp:sp modelId="{27F8C72A-0E15-4075-8378-869E088BDB1C}">
      <dsp:nvSpPr>
        <dsp:cNvPr id="0" name=""/>
        <dsp:cNvSpPr/>
      </dsp:nvSpPr>
      <dsp:spPr>
        <a:xfrm>
          <a:off x="930" y="3506663"/>
          <a:ext cx="1864969" cy="9324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i="1" kern="1200" dirty="0" smtClean="0">
              <a:solidFill>
                <a:srgbClr val="003F5C"/>
              </a:solidFill>
              <a:latin typeface="Calibri" panose="020F0502020204030204"/>
              <a:ea typeface="+mn-ea"/>
              <a:cs typeface="+mn-cs"/>
            </a:rPr>
            <a:t>“Recruitment campaign underway to address understaffing issue”</a:t>
          </a:r>
          <a:endParaRPr lang="en-IE" sz="1600" kern="1200" dirty="0">
            <a:solidFill>
              <a:srgbClr val="003F5C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930" y="3506663"/>
        <a:ext cx="1864969" cy="932484"/>
      </dsp:txXfrm>
    </dsp:sp>
    <dsp:sp modelId="{645E0E61-9FA3-468E-85F2-671C7932D27E}">
      <dsp:nvSpPr>
        <dsp:cNvPr id="0" name=""/>
        <dsp:cNvSpPr/>
      </dsp:nvSpPr>
      <dsp:spPr>
        <a:xfrm>
          <a:off x="2257544" y="3506663"/>
          <a:ext cx="1864969" cy="9324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000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50" b="1" i="1" kern="1200" dirty="0" smtClean="0">
              <a:solidFill>
                <a:srgbClr val="003F5C"/>
              </a:solidFill>
              <a:latin typeface="Calibri" panose="020F0502020204030204"/>
              <a:ea typeface="+mn-ea"/>
              <a:cs typeface="+mn-cs"/>
            </a:rPr>
            <a:t>“Further respite admissions for this resident will be arranged in the secure specialist dementia unit”</a:t>
          </a:r>
          <a:endParaRPr lang="en-IE" sz="1350" kern="1200" dirty="0">
            <a:solidFill>
              <a:srgbClr val="003F5C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257544" y="3506663"/>
        <a:ext cx="1864969" cy="932484"/>
      </dsp:txXfrm>
    </dsp:sp>
    <dsp:sp modelId="{C6ADB4CC-4B71-40E7-A8AE-482557BECDB5}">
      <dsp:nvSpPr>
        <dsp:cNvPr id="0" name=""/>
        <dsp:cNvSpPr/>
      </dsp:nvSpPr>
      <dsp:spPr>
        <a:xfrm>
          <a:off x="4514158" y="3506663"/>
          <a:ext cx="1864969" cy="9324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i="1" kern="1200" dirty="0" smtClean="0">
              <a:solidFill>
                <a:srgbClr val="BC5090"/>
              </a:solidFill>
              <a:latin typeface="Calibri" panose="020F0502020204030204"/>
              <a:ea typeface="+mn-ea"/>
              <a:cs typeface="+mn-cs"/>
            </a:rPr>
            <a:t>“trial a travel kettle to reduce the risk of </a:t>
          </a:r>
          <a:r>
            <a:rPr lang="en-IE" sz="1700" b="1" i="1" kern="1200" noProof="0" dirty="0" smtClean="0">
              <a:solidFill>
                <a:srgbClr val="BC5090"/>
              </a:solidFill>
              <a:latin typeface="Calibri" panose="020F0502020204030204"/>
              <a:ea typeface="+mn-ea"/>
              <a:cs typeface="+mn-cs"/>
            </a:rPr>
            <a:t>reoccurrence”</a:t>
          </a:r>
          <a:endParaRPr lang="en-IE" sz="17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4514158" y="3506663"/>
        <a:ext cx="1864969" cy="932484"/>
      </dsp:txXfrm>
    </dsp:sp>
    <dsp:sp modelId="{FA2653DC-A5A3-412D-8568-A16D2B113367}">
      <dsp:nvSpPr>
        <dsp:cNvPr id="0" name=""/>
        <dsp:cNvSpPr/>
      </dsp:nvSpPr>
      <dsp:spPr>
        <a:xfrm>
          <a:off x="6770771" y="3506663"/>
          <a:ext cx="1864969" cy="9324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100" kern="1200" dirty="0">
              <a:latin typeface="Calibri" panose="020F0502020204030204" pitchFamily="34" charset="0"/>
              <a:cs typeface="Calibri" panose="020F0502020204030204" pitchFamily="34" charset="0"/>
            </a:rPr>
            <a:t>New </a:t>
          </a:r>
          <a:r>
            <a:rPr lang="en-IE" sz="21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treatment/ </a:t>
          </a:r>
          <a:r>
            <a:rPr lang="en-IE" sz="2100" kern="1200" dirty="0">
              <a:latin typeface="Calibri" panose="020F0502020204030204" pitchFamily="34" charset="0"/>
              <a:cs typeface="Calibri" panose="020F0502020204030204" pitchFamily="34" charset="0"/>
            </a:rPr>
            <a:t>management</a:t>
          </a:r>
        </a:p>
      </dsp:txBody>
      <dsp:txXfrm>
        <a:off x="6770771" y="3506663"/>
        <a:ext cx="1864969" cy="932484"/>
      </dsp:txXfrm>
    </dsp:sp>
    <dsp:sp modelId="{98D7EF80-F2F4-4B42-8954-8020DA21F030}">
      <dsp:nvSpPr>
        <dsp:cNvPr id="0" name=""/>
        <dsp:cNvSpPr/>
      </dsp:nvSpPr>
      <dsp:spPr>
        <a:xfrm>
          <a:off x="9027385" y="3506663"/>
          <a:ext cx="1864969" cy="9324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100" kern="1200" dirty="0">
              <a:latin typeface="Calibri" panose="020F0502020204030204" pitchFamily="34" charset="0"/>
              <a:cs typeface="Calibri" panose="020F0502020204030204" pitchFamily="34" charset="0"/>
            </a:rPr>
            <a:t>New </a:t>
          </a:r>
          <a:r>
            <a:rPr lang="en-IE" sz="21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assessment</a:t>
          </a:r>
          <a:endParaRPr lang="en-IE" sz="21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9027385" y="3506663"/>
        <a:ext cx="1864969" cy="932484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9F1382-BF72-476E-8125-D082486BB26D}">
      <dsp:nvSpPr>
        <dsp:cNvPr id="0" name=""/>
        <dsp:cNvSpPr/>
      </dsp:nvSpPr>
      <dsp:spPr>
        <a:xfrm>
          <a:off x="8788408" y="3110189"/>
          <a:ext cx="1171462" cy="3964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0652"/>
              </a:lnTo>
              <a:lnTo>
                <a:pt x="1171462" y="200652"/>
              </a:lnTo>
              <a:lnTo>
                <a:pt x="1171462" y="396473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8C8A23-531D-46DD-B86E-64C423ADA5A9}">
      <dsp:nvSpPr>
        <dsp:cNvPr id="0" name=""/>
        <dsp:cNvSpPr/>
      </dsp:nvSpPr>
      <dsp:spPr>
        <a:xfrm>
          <a:off x="7703256" y="3110189"/>
          <a:ext cx="1085151" cy="396473"/>
        </a:xfrm>
        <a:custGeom>
          <a:avLst/>
          <a:gdLst/>
          <a:ahLst/>
          <a:cxnLst/>
          <a:rect l="0" t="0" r="0" b="0"/>
          <a:pathLst>
            <a:path>
              <a:moveTo>
                <a:pt x="1085151" y="0"/>
              </a:moveTo>
              <a:lnTo>
                <a:pt x="1085151" y="200652"/>
              </a:lnTo>
              <a:lnTo>
                <a:pt x="0" y="200652"/>
              </a:lnTo>
              <a:lnTo>
                <a:pt x="0" y="396473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96041B-6709-4EDE-8CE6-253FC54ABC28}">
      <dsp:nvSpPr>
        <dsp:cNvPr id="0" name=""/>
        <dsp:cNvSpPr/>
      </dsp:nvSpPr>
      <dsp:spPr>
        <a:xfrm>
          <a:off x="5446643" y="3110189"/>
          <a:ext cx="3341765" cy="396473"/>
        </a:xfrm>
        <a:custGeom>
          <a:avLst/>
          <a:gdLst/>
          <a:ahLst/>
          <a:cxnLst/>
          <a:rect l="0" t="0" r="0" b="0"/>
          <a:pathLst>
            <a:path>
              <a:moveTo>
                <a:pt x="3341765" y="0"/>
              </a:moveTo>
              <a:lnTo>
                <a:pt x="3341765" y="200652"/>
              </a:lnTo>
              <a:lnTo>
                <a:pt x="0" y="200652"/>
              </a:lnTo>
              <a:lnTo>
                <a:pt x="0" y="396473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9D4842-03A6-418D-83B2-72257F7AD511}">
      <dsp:nvSpPr>
        <dsp:cNvPr id="0" name=""/>
        <dsp:cNvSpPr/>
      </dsp:nvSpPr>
      <dsp:spPr>
        <a:xfrm>
          <a:off x="3190029" y="3110189"/>
          <a:ext cx="5598378" cy="396473"/>
        </a:xfrm>
        <a:custGeom>
          <a:avLst/>
          <a:gdLst/>
          <a:ahLst/>
          <a:cxnLst/>
          <a:rect l="0" t="0" r="0" b="0"/>
          <a:pathLst>
            <a:path>
              <a:moveTo>
                <a:pt x="5598378" y="0"/>
              </a:moveTo>
              <a:lnTo>
                <a:pt x="5598378" y="200652"/>
              </a:lnTo>
              <a:lnTo>
                <a:pt x="0" y="200652"/>
              </a:lnTo>
              <a:lnTo>
                <a:pt x="0" y="396473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BD321A-9BAC-42D2-9027-98D5CD5DCA5B}">
      <dsp:nvSpPr>
        <dsp:cNvPr id="0" name=""/>
        <dsp:cNvSpPr/>
      </dsp:nvSpPr>
      <dsp:spPr>
        <a:xfrm>
          <a:off x="933415" y="3110189"/>
          <a:ext cx="7854992" cy="396473"/>
        </a:xfrm>
        <a:custGeom>
          <a:avLst/>
          <a:gdLst/>
          <a:ahLst/>
          <a:cxnLst/>
          <a:rect l="0" t="0" r="0" b="0"/>
          <a:pathLst>
            <a:path>
              <a:moveTo>
                <a:pt x="7854992" y="0"/>
              </a:moveTo>
              <a:lnTo>
                <a:pt x="7854992" y="200652"/>
              </a:lnTo>
              <a:lnTo>
                <a:pt x="0" y="200652"/>
              </a:lnTo>
              <a:lnTo>
                <a:pt x="0" y="396473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D589A0-8E89-4362-8FB8-91FCB927A979}">
      <dsp:nvSpPr>
        <dsp:cNvPr id="0" name=""/>
        <dsp:cNvSpPr/>
      </dsp:nvSpPr>
      <dsp:spPr>
        <a:xfrm>
          <a:off x="5461357" y="1719024"/>
          <a:ext cx="3327050" cy="4586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2858"/>
              </a:lnTo>
              <a:lnTo>
                <a:pt x="3327050" y="262858"/>
              </a:lnTo>
              <a:lnTo>
                <a:pt x="3327050" y="458680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A94D6A-3A30-4808-ACE0-A6C96C4E905B}">
      <dsp:nvSpPr>
        <dsp:cNvPr id="0" name=""/>
        <dsp:cNvSpPr/>
      </dsp:nvSpPr>
      <dsp:spPr>
        <a:xfrm>
          <a:off x="5415469" y="1719024"/>
          <a:ext cx="91440" cy="454054"/>
        </a:xfrm>
        <a:custGeom>
          <a:avLst/>
          <a:gdLst/>
          <a:ahLst/>
          <a:cxnLst/>
          <a:rect l="0" t="0" r="0" b="0"/>
          <a:pathLst>
            <a:path>
              <a:moveTo>
                <a:pt x="45887" y="0"/>
              </a:moveTo>
              <a:lnTo>
                <a:pt x="45887" y="258233"/>
              </a:lnTo>
              <a:lnTo>
                <a:pt x="45720" y="258233"/>
              </a:lnTo>
              <a:lnTo>
                <a:pt x="45720" y="454054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469BDB-3899-4A41-8D2B-3C75E93409F9}">
      <dsp:nvSpPr>
        <dsp:cNvPr id="0" name=""/>
        <dsp:cNvSpPr/>
      </dsp:nvSpPr>
      <dsp:spPr>
        <a:xfrm>
          <a:off x="2143781" y="1719024"/>
          <a:ext cx="3317576" cy="463510"/>
        </a:xfrm>
        <a:custGeom>
          <a:avLst/>
          <a:gdLst/>
          <a:ahLst/>
          <a:cxnLst/>
          <a:rect l="0" t="0" r="0" b="0"/>
          <a:pathLst>
            <a:path>
              <a:moveTo>
                <a:pt x="3317576" y="0"/>
              </a:moveTo>
              <a:lnTo>
                <a:pt x="3317576" y="267688"/>
              </a:lnTo>
              <a:lnTo>
                <a:pt x="0" y="267688"/>
              </a:lnTo>
              <a:lnTo>
                <a:pt x="0" y="463510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79EAB6-5BF1-4C80-A805-BA1BFAC7673A}">
      <dsp:nvSpPr>
        <dsp:cNvPr id="0" name=""/>
        <dsp:cNvSpPr/>
      </dsp:nvSpPr>
      <dsp:spPr>
        <a:xfrm>
          <a:off x="4528872" y="786539"/>
          <a:ext cx="1864969" cy="9324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3200" b="1" kern="1200" dirty="0">
              <a:latin typeface="Calibri" panose="020F0502020204030204" pitchFamily="34" charset="0"/>
              <a:cs typeface="Calibri" panose="020F0502020204030204" pitchFamily="34" charset="0"/>
            </a:rPr>
            <a:t>Outcomes</a:t>
          </a:r>
        </a:p>
      </dsp:txBody>
      <dsp:txXfrm>
        <a:off x="4528872" y="786539"/>
        <a:ext cx="1864969" cy="932484"/>
      </dsp:txXfrm>
    </dsp:sp>
    <dsp:sp modelId="{E1AE5722-C52A-49A8-9718-9657C9777130}">
      <dsp:nvSpPr>
        <dsp:cNvPr id="0" name=""/>
        <dsp:cNvSpPr/>
      </dsp:nvSpPr>
      <dsp:spPr>
        <a:xfrm>
          <a:off x="1211296" y="2182535"/>
          <a:ext cx="1864969" cy="9324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i="1" kern="1200" dirty="0" smtClean="0">
              <a:solidFill>
                <a:srgbClr val="003F5C"/>
              </a:solidFill>
              <a:latin typeface="Calibri" panose="020F0502020204030204"/>
              <a:ea typeface="+mn-ea"/>
              <a:cs typeface="+mn-cs"/>
            </a:rPr>
            <a:t>“All staff briefed in infection control measures to prevent spread of infection”</a:t>
          </a:r>
          <a:endParaRPr lang="en-IE" sz="1600" kern="1200" dirty="0">
            <a:solidFill>
              <a:srgbClr val="003F5C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1211296" y="2182535"/>
        <a:ext cx="1864969" cy="932484"/>
      </dsp:txXfrm>
    </dsp:sp>
    <dsp:sp modelId="{052B9DC6-3541-4F59-9069-EC8D3BF12093}">
      <dsp:nvSpPr>
        <dsp:cNvPr id="0" name=""/>
        <dsp:cNvSpPr/>
      </dsp:nvSpPr>
      <dsp:spPr>
        <a:xfrm>
          <a:off x="4528704" y="2173079"/>
          <a:ext cx="1864969" cy="9324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i="1" kern="1200" dirty="0" smtClean="0">
              <a:solidFill>
                <a:srgbClr val="003F5C"/>
              </a:solidFill>
              <a:latin typeface="Calibri" panose="020F0502020204030204"/>
              <a:ea typeface="+mn-ea"/>
              <a:cs typeface="+mn-cs"/>
            </a:rPr>
            <a:t>“placed on supervision, and verbal warnings issued”</a:t>
          </a:r>
          <a:endParaRPr lang="en-IE" sz="1600" kern="1200" dirty="0">
            <a:solidFill>
              <a:srgbClr val="003F5C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4528704" y="2173079"/>
        <a:ext cx="1864969" cy="932484"/>
      </dsp:txXfrm>
    </dsp:sp>
    <dsp:sp modelId="{8143F246-0A66-4651-B39C-3A44E23ACCF3}">
      <dsp:nvSpPr>
        <dsp:cNvPr id="0" name=""/>
        <dsp:cNvSpPr/>
      </dsp:nvSpPr>
      <dsp:spPr>
        <a:xfrm>
          <a:off x="7855923" y="2177704"/>
          <a:ext cx="1864969" cy="9324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400" kern="1200" dirty="0">
              <a:latin typeface="Calibri" panose="020F0502020204030204" pitchFamily="34" charset="0"/>
              <a:cs typeface="Calibri" panose="020F0502020204030204" pitchFamily="34" charset="0"/>
            </a:rPr>
            <a:t>Measures</a:t>
          </a:r>
          <a:r>
            <a:rPr lang="en-IE" sz="2300" kern="12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IE" sz="2400" kern="1200" dirty="0">
              <a:latin typeface="Calibri" panose="020F0502020204030204" pitchFamily="34" charset="0"/>
              <a:cs typeface="Calibri" panose="020F0502020204030204" pitchFamily="34" charset="0"/>
            </a:rPr>
            <a:t>taken</a:t>
          </a:r>
          <a:endParaRPr lang="en-IE" sz="23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7855923" y="2177704"/>
        <a:ext cx="1864969" cy="932484"/>
      </dsp:txXfrm>
    </dsp:sp>
    <dsp:sp modelId="{27F8C72A-0E15-4075-8378-869E088BDB1C}">
      <dsp:nvSpPr>
        <dsp:cNvPr id="0" name=""/>
        <dsp:cNvSpPr/>
      </dsp:nvSpPr>
      <dsp:spPr>
        <a:xfrm>
          <a:off x="930" y="3506663"/>
          <a:ext cx="1864969" cy="9324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i="1" kern="1200" dirty="0" smtClean="0">
              <a:solidFill>
                <a:srgbClr val="003F5C"/>
              </a:solidFill>
              <a:latin typeface="Calibri" panose="020F0502020204030204"/>
              <a:ea typeface="+mn-ea"/>
              <a:cs typeface="+mn-cs"/>
            </a:rPr>
            <a:t>“Recruitment campaign underway to address understaffing issue”</a:t>
          </a:r>
          <a:endParaRPr lang="en-IE" sz="1600" kern="1200" dirty="0">
            <a:solidFill>
              <a:srgbClr val="003F5C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930" y="3506663"/>
        <a:ext cx="1864969" cy="932484"/>
      </dsp:txXfrm>
    </dsp:sp>
    <dsp:sp modelId="{645E0E61-9FA3-468E-85F2-671C7932D27E}">
      <dsp:nvSpPr>
        <dsp:cNvPr id="0" name=""/>
        <dsp:cNvSpPr/>
      </dsp:nvSpPr>
      <dsp:spPr>
        <a:xfrm>
          <a:off x="2257544" y="3506663"/>
          <a:ext cx="1864969" cy="9324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000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50" b="1" i="1" kern="1200" dirty="0" smtClean="0">
              <a:solidFill>
                <a:srgbClr val="003F5C"/>
              </a:solidFill>
              <a:latin typeface="Calibri" panose="020F0502020204030204"/>
              <a:ea typeface="+mn-ea"/>
              <a:cs typeface="+mn-cs"/>
            </a:rPr>
            <a:t>“Further respite admissions for this resident will be arranged in the secure specialist dementia unit”</a:t>
          </a:r>
          <a:endParaRPr lang="en-IE" sz="1350" kern="1200" dirty="0">
            <a:solidFill>
              <a:srgbClr val="003F5C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257544" y="3506663"/>
        <a:ext cx="1864969" cy="932484"/>
      </dsp:txXfrm>
    </dsp:sp>
    <dsp:sp modelId="{C6ADB4CC-4B71-40E7-A8AE-482557BECDB5}">
      <dsp:nvSpPr>
        <dsp:cNvPr id="0" name=""/>
        <dsp:cNvSpPr/>
      </dsp:nvSpPr>
      <dsp:spPr>
        <a:xfrm>
          <a:off x="4514158" y="3506663"/>
          <a:ext cx="1864969" cy="9324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i="1" kern="1200" dirty="0" smtClean="0">
              <a:solidFill>
                <a:srgbClr val="003F5C"/>
              </a:solidFill>
              <a:latin typeface="Calibri" panose="020F0502020204030204"/>
              <a:ea typeface="+mn-ea"/>
              <a:cs typeface="+mn-cs"/>
            </a:rPr>
            <a:t>“trial a travel kettle to reduce the risk of </a:t>
          </a:r>
          <a:r>
            <a:rPr lang="en-IE" sz="1700" b="1" i="1" kern="1200" noProof="0" dirty="0" smtClean="0">
              <a:solidFill>
                <a:srgbClr val="003F5C"/>
              </a:solidFill>
              <a:latin typeface="Calibri" panose="020F0502020204030204"/>
              <a:ea typeface="+mn-ea"/>
              <a:cs typeface="+mn-cs"/>
            </a:rPr>
            <a:t>reoccurrence”</a:t>
          </a:r>
          <a:endParaRPr lang="en-IE" sz="1700" kern="1200" dirty="0">
            <a:solidFill>
              <a:srgbClr val="003F5C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4514158" y="3506663"/>
        <a:ext cx="1864969" cy="932484"/>
      </dsp:txXfrm>
    </dsp:sp>
    <dsp:sp modelId="{FA2653DC-A5A3-412D-8568-A16D2B113367}">
      <dsp:nvSpPr>
        <dsp:cNvPr id="0" name=""/>
        <dsp:cNvSpPr/>
      </dsp:nvSpPr>
      <dsp:spPr>
        <a:xfrm>
          <a:off x="6770771" y="3506663"/>
          <a:ext cx="1864969" cy="9324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i="1" kern="1200" dirty="0" smtClean="0">
              <a:solidFill>
                <a:srgbClr val="BC5090"/>
              </a:solidFill>
              <a:latin typeface="Calibri" panose="020F0502020204030204"/>
              <a:ea typeface="+mn-ea"/>
              <a:cs typeface="+mn-cs"/>
            </a:rPr>
            <a:t>“The residents risk assessment and care plan have been updated”</a:t>
          </a:r>
          <a:endParaRPr lang="en-IE" sz="17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6770771" y="3506663"/>
        <a:ext cx="1864969" cy="932484"/>
      </dsp:txXfrm>
    </dsp:sp>
    <dsp:sp modelId="{98D7EF80-F2F4-4B42-8954-8020DA21F030}">
      <dsp:nvSpPr>
        <dsp:cNvPr id="0" name=""/>
        <dsp:cNvSpPr/>
      </dsp:nvSpPr>
      <dsp:spPr>
        <a:xfrm>
          <a:off x="9027385" y="3506663"/>
          <a:ext cx="1864969" cy="9324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100" kern="1200" dirty="0">
              <a:latin typeface="Calibri" panose="020F0502020204030204" pitchFamily="34" charset="0"/>
              <a:cs typeface="Calibri" panose="020F0502020204030204" pitchFamily="34" charset="0"/>
            </a:rPr>
            <a:t>New </a:t>
          </a:r>
          <a:r>
            <a:rPr lang="en-IE" sz="21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assessment</a:t>
          </a:r>
          <a:endParaRPr lang="en-IE" sz="21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9027385" y="3506663"/>
        <a:ext cx="1864969" cy="932484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9F1382-BF72-476E-8125-D082486BB26D}">
      <dsp:nvSpPr>
        <dsp:cNvPr id="0" name=""/>
        <dsp:cNvSpPr/>
      </dsp:nvSpPr>
      <dsp:spPr>
        <a:xfrm>
          <a:off x="8788408" y="3110189"/>
          <a:ext cx="1171462" cy="3964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0652"/>
              </a:lnTo>
              <a:lnTo>
                <a:pt x="1171462" y="200652"/>
              </a:lnTo>
              <a:lnTo>
                <a:pt x="1171462" y="396473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8C8A23-531D-46DD-B86E-64C423ADA5A9}">
      <dsp:nvSpPr>
        <dsp:cNvPr id="0" name=""/>
        <dsp:cNvSpPr/>
      </dsp:nvSpPr>
      <dsp:spPr>
        <a:xfrm>
          <a:off x="7703256" y="3110189"/>
          <a:ext cx="1085151" cy="396473"/>
        </a:xfrm>
        <a:custGeom>
          <a:avLst/>
          <a:gdLst/>
          <a:ahLst/>
          <a:cxnLst/>
          <a:rect l="0" t="0" r="0" b="0"/>
          <a:pathLst>
            <a:path>
              <a:moveTo>
                <a:pt x="1085151" y="0"/>
              </a:moveTo>
              <a:lnTo>
                <a:pt x="1085151" y="200652"/>
              </a:lnTo>
              <a:lnTo>
                <a:pt x="0" y="200652"/>
              </a:lnTo>
              <a:lnTo>
                <a:pt x="0" y="396473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96041B-6709-4EDE-8CE6-253FC54ABC28}">
      <dsp:nvSpPr>
        <dsp:cNvPr id="0" name=""/>
        <dsp:cNvSpPr/>
      </dsp:nvSpPr>
      <dsp:spPr>
        <a:xfrm>
          <a:off x="5446643" y="3110189"/>
          <a:ext cx="3341765" cy="396473"/>
        </a:xfrm>
        <a:custGeom>
          <a:avLst/>
          <a:gdLst/>
          <a:ahLst/>
          <a:cxnLst/>
          <a:rect l="0" t="0" r="0" b="0"/>
          <a:pathLst>
            <a:path>
              <a:moveTo>
                <a:pt x="3341765" y="0"/>
              </a:moveTo>
              <a:lnTo>
                <a:pt x="3341765" y="200652"/>
              </a:lnTo>
              <a:lnTo>
                <a:pt x="0" y="200652"/>
              </a:lnTo>
              <a:lnTo>
                <a:pt x="0" y="396473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9D4842-03A6-418D-83B2-72257F7AD511}">
      <dsp:nvSpPr>
        <dsp:cNvPr id="0" name=""/>
        <dsp:cNvSpPr/>
      </dsp:nvSpPr>
      <dsp:spPr>
        <a:xfrm>
          <a:off x="3190029" y="3110189"/>
          <a:ext cx="5598378" cy="396473"/>
        </a:xfrm>
        <a:custGeom>
          <a:avLst/>
          <a:gdLst/>
          <a:ahLst/>
          <a:cxnLst/>
          <a:rect l="0" t="0" r="0" b="0"/>
          <a:pathLst>
            <a:path>
              <a:moveTo>
                <a:pt x="5598378" y="0"/>
              </a:moveTo>
              <a:lnTo>
                <a:pt x="5598378" y="200652"/>
              </a:lnTo>
              <a:lnTo>
                <a:pt x="0" y="200652"/>
              </a:lnTo>
              <a:lnTo>
                <a:pt x="0" y="396473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BD321A-9BAC-42D2-9027-98D5CD5DCA5B}">
      <dsp:nvSpPr>
        <dsp:cNvPr id="0" name=""/>
        <dsp:cNvSpPr/>
      </dsp:nvSpPr>
      <dsp:spPr>
        <a:xfrm>
          <a:off x="933415" y="3110189"/>
          <a:ext cx="7854992" cy="396473"/>
        </a:xfrm>
        <a:custGeom>
          <a:avLst/>
          <a:gdLst/>
          <a:ahLst/>
          <a:cxnLst/>
          <a:rect l="0" t="0" r="0" b="0"/>
          <a:pathLst>
            <a:path>
              <a:moveTo>
                <a:pt x="7854992" y="0"/>
              </a:moveTo>
              <a:lnTo>
                <a:pt x="7854992" y="200652"/>
              </a:lnTo>
              <a:lnTo>
                <a:pt x="0" y="200652"/>
              </a:lnTo>
              <a:lnTo>
                <a:pt x="0" y="396473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D589A0-8E89-4362-8FB8-91FCB927A979}">
      <dsp:nvSpPr>
        <dsp:cNvPr id="0" name=""/>
        <dsp:cNvSpPr/>
      </dsp:nvSpPr>
      <dsp:spPr>
        <a:xfrm>
          <a:off x="5461357" y="1719024"/>
          <a:ext cx="3327050" cy="4586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2858"/>
              </a:lnTo>
              <a:lnTo>
                <a:pt x="3327050" y="262858"/>
              </a:lnTo>
              <a:lnTo>
                <a:pt x="3327050" y="458680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A94D6A-3A30-4808-ACE0-A6C96C4E905B}">
      <dsp:nvSpPr>
        <dsp:cNvPr id="0" name=""/>
        <dsp:cNvSpPr/>
      </dsp:nvSpPr>
      <dsp:spPr>
        <a:xfrm>
          <a:off x="5415469" y="1719024"/>
          <a:ext cx="91440" cy="454054"/>
        </a:xfrm>
        <a:custGeom>
          <a:avLst/>
          <a:gdLst/>
          <a:ahLst/>
          <a:cxnLst/>
          <a:rect l="0" t="0" r="0" b="0"/>
          <a:pathLst>
            <a:path>
              <a:moveTo>
                <a:pt x="45887" y="0"/>
              </a:moveTo>
              <a:lnTo>
                <a:pt x="45887" y="258233"/>
              </a:lnTo>
              <a:lnTo>
                <a:pt x="45720" y="258233"/>
              </a:lnTo>
              <a:lnTo>
                <a:pt x="45720" y="454054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469BDB-3899-4A41-8D2B-3C75E93409F9}">
      <dsp:nvSpPr>
        <dsp:cNvPr id="0" name=""/>
        <dsp:cNvSpPr/>
      </dsp:nvSpPr>
      <dsp:spPr>
        <a:xfrm>
          <a:off x="2143781" y="1719024"/>
          <a:ext cx="3317576" cy="463510"/>
        </a:xfrm>
        <a:custGeom>
          <a:avLst/>
          <a:gdLst/>
          <a:ahLst/>
          <a:cxnLst/>
          <a:rect l="0" t="0" r="0" b="0"/>
          <a:pathLst>
            <a:path>
              <a:moveTo>
                <a:pt x="3317576" y="0"/>
              </a:moveTo>
              <a:lnTo>
                <a:pt x="3317576" y="267688"/>
              </a:lnTo>
              <a:lnTo>
                <a:pt x="0" y="267688"/>
              </a:lnTo>
              <a:lnTo>
                <a:pt x="0" y="463510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79EAB6-5BF1-4C80-A805-BA1BFAC7673A}">
      <dsp:nvSpPr>
        <dsp:cNvPr id="0" name=""/>
        <dsp:cNvSpPr/>
      </dsp:nvSpPr>
      <dsp:spPr>
        <a:xfrm>
          <a:off x="4528872" y="786539"/>
          <a:ext cx="1864969" cy="9324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3200" b="1" kern="1200" dirty="0">
              <a:latin typeface="Calibri" panose="020F0502020204030204" pitchFamily="34" charset="0"/>
              <a:cs typeface="Calibri" panose="020F0502020204030204" pitchFamily="34" charset="0"/>
            </a:rPr>
            <a:t>Outcomes</a:t>
          </a:r>
        </a:p>
      </dsp:txBody>
      <dsp:txXfrm>
        <a:off x="4528872" y="786539"/>
        <a:ext cx="1864969" cy="932484"/>
      </dsp:txXfrm>
    </dsp:sp>
    <dsp:sp modelId="{E1AE5722-C52A-49A8-9718-9657C9777130}">
      <dsp:nvSpPr>
        <dsp:cNvPr id="0" name=""/>
        <dsp:cNvSpPr/>
      </dsp:nvSpPr>
      <dsp:spPr>
        <a:xfrm>
          <a:off x="1211296" y="2182535"/>
          <a:ext cx="1864969" cy="9324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i="1" kern="1200" dirty="0" smtClean="0">
              <a:solidFill>
                <a:srgbClr val="003F5C"/>
              </a:solidFill>
              <a:latin typeface="Calibri" panose="020F0502020204030204"/>
              <a:ea typeface="+mn-ea"/>
              <a:cs typeface="+mn-cs"/>
            </a:rPr>
            <a:t>“All staff briefed in infection control measures to prevent spread of infection”</a:t>
          </a:r>
          <a:endParaRPr lang="en-IE" sz="1600" kern="1200" dirty="0">
            <a:solidFill>
              <a:srgbClr val="003F5C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1211296" y="2182535"/>
        <a:ext cx="1864969" cy="932484"/>
      </dsp:txXfrm>
    </dsp:sp>
    <dsp:sp modelId="{052B9DC6-3541-4F59-9069-EC8D3BF12093}">
      <dsp:nvSpPr>
        <dsp:cNvPr id="0" name=""/>
        <dsp:cNvSpPr/>
      </dsp:nvSpPr>
      <dsp:spPr>
        <a:xfrm>
          <a:off x="4528704" y="2173079"/>
          <a:ext cx="1864969" cy="9324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i="1" kern="1200" dirty="0" smtClean="0">
              <a:solidFill>
                <a:srgbClr val="003F5C"/>
              </a:solidFill>
              <a:latin typeface="Calibri" panose="020F0502020204030204"/>
              <a:ea typeface="+mn-ea"/>
              <a:cs typeface="+mn-cs"/>
            </a:rPr>
            <a:t>“placed on supervision, and verbal warnings issued”</a:t>
          </a:r>
          <a:endParaRPr lang="en-IE" sz="1600" kern="1200" dirty="0">
            <a:solidFill>
              <a:srgbClr val="003F5C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4528704" y="2173079"/>
        <a:ext cx="1864969" cy="932484"/>
      </dsp:txXfrm>
    </dsp:sp>
    <dsp:sp modelId="{8143F246-0A66-4651-B39C-3A44E23ACCF3}">
      <dsp:nvSpPr>
        <dsp:cNvPr id="0" name=""/>
        <dsp:cNvSpPr/>
      </dsp:nvSpPr>
      <dsp:spPr>
        <a:xfrm>
          <a:off x="7855923" y="2177704"/>
          <a:ext cx="1864969" cy="9324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400" kern="1200" dirty="0">
              <a:latin typeface="Calibri" panose="020F0502020204030204" pitchFamily="34" charset="0"/>
              <a:cs typeface="Calibri" panose="020F0502020204030204" pitchFamily="34" charset="0"/>
            </a:rPr>
            <a:t>Measures</a:t>
          </a:r>
          <a:r>
            <a:rPr lang="en-IE" sz="2300" kern="12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IE" sz="2400" kern="1200" dirty="0">
              <a:latin typeface="Calibri" panose="020F0502020204030204" pitchFamily="34" charset="0"/>
              <a:cs typeface="Calibri" panose="020F0502020204030204" pitchFamily="34" charset="0"/>
            </a:rPr>
            <a:t>taken</a:t>
          </a:r>
          <a:endParaRPr lang="en-IE" sz="23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7855923" y="2177704"/>
        <a:ext cx="1864969" cy="932484"/>
      </dsp:txXfrm>
    </dsp:sp>
    <dsp:sp modelId="{27F8C72A-0E15-4075-8378-869E088BDB1C}">
      <dsp:nvSpPr>
        <dsp:cNvPr id="0" name=""/>
        <dsp:cNvSpPr/>
      </dsp:nvSpPr>
      <dsp:spPr>
        <a:xfrm>
          <a:off x="930" y="3506663"/>
          <a:ext cx="1864969" cy="9324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i="1" kern="1200" dirty="0" smtClean="0">
              <a:solidFill>
                <a:srgbClr val="003F5C"/>
              </a:solidFill>
              <a:latin typeface="Calibri" panose="020F0502020204030204"/>
              <a:ea typeface="+mn-ea"/>
              <a:cs typeface="+mn-cs"/>
            </a:rPr>
            <a:t>“Recruitment campaign underway to address understaffing issue”</a:t>
          </a:r>
          <a:endParaRPr lang="en-IE" sz="1600" kern="1200" dirty="0">
            <a:solidFill>
              <a:srgbClr val="003F5C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930" y="3506663"/>
        <a:ext cx="1864969" cy="932484"/>
      </dsp:txXfrm>
    </dsp:sp>
    <dsp:sp modelId="{645E0E61-9FA3-468E-85F2-671C7932D27E}">
      <dsp:nvSpPr>
        <dsp:cNvPr id="0" name=""/>
        <dsp:cNvSpPr/>
      </dsp:nvSpPr>
      <dsp:spPr>
        <a:xfrm>
          <a:off x="2257544" y="3506663"/>
          <a:ext cx="1864969" cy="9324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000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50" b="1" i="1" kern="1200" dirty="0" smtClean="0">
              <a:solidFill>
                <a:srgbClr val="003F5C"/>
              </a:solidFill>
              <a:latin typeface="Calibri" panose="020F0502020204030204"/>
              <a:ea typeface="+mn-ea"/>
              <a:cs typeface="+mn-cs"/>
            </a:rPr>
            <a:t>“Further respite admissions for this resident will be arranged in the secure specialist dementia unit”</a:t>
          </a:r>
          <a:endParaRPr lang="en-IE" sz="1350" kern="1200" dirty="0">
            <a:solidFill>
              <a:srgbClr val="003F5C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257544" y="3506663"/>
        <a:ext cx="1864969" cy="932484"/>
      </dsp:txXfrm>
    </dsp:sp>
    <dsp:sp modelId="{C6ADB4CC-4B71-40E7-A8AE-482557BECDB5}">
      <dsp:nvSpPr>
        <dsp:cNvPr id="0" name=""/>
        <dsp:cNvSpPr/>
      </dsp:nvSpPr>
      <dsp:spPr>
        <a:xfrm>
          <a:off x="4514158" y="3506663"/>
          <a:ext cx="1864969" cy="9324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i="1" kern="1200" dirty="0" smtClean="0">
              <a:solidFill>
                <a:srgbClr val="003F5C"/>
              </a:solidFill>
              <a:latin typeface="Calibri" panose="020F0502020204030204"/>
              <a:ea typeface="+mn-ea"/>
              <a:cs typeface="+mn-cs"/>
            </a:rPr>
            <a:t>“trial a travel kettle to reduce the risk of </a:t>
          </a:r>
          <a:r>
            <a:rPr lang="en-IE" sz="1700" b="1" i="1" kern="1200" noProof="0" dirty="0" smtClean="0">
              <a:solidFill>
                <a:srgbClr val="003F5C"/>
              </a:solidFill>
              <a:latin typeface="Calibri" panose="020F0502020204030204"/>
              <a:ea typeface="+mn-ea"/>
              <a:cs typeface="+mn-cs"/>
            </a:rPr>
            <a:t>reoccurrence”</a:t>
          </a:r>
          <a:endParaRPr lang="en-IE" sz="1700" kern="1200" dirty="0">
            <a:solidFill>
              <a:srgbClr val="003F5C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4514158" y="3506663"/>
        <a:ext cx="1864969" cy="932484"/>
      </dsp:txXfrm>
    </dsp:sp>
    <dsp:sp modelId="{FA2653DC-A5A3-412D-8568-A16D2B113367}">
      <dsp:nvSpPr>
        <dsp:cNvPr id="0" name=""/>
        <dsp:cNvSpPr/>
      </dsp:nvSpPr>
      <dsp:spPr>
        <a:xfrm>
          <a:off x="6770771" y="3506663"/>
          <a:ext cx="1864969" cy="9324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i="1" kern="1200" dirty="0" smtClean="0">
              <a:solidFill>
                <a:srgbClr val="003F5C"/>
              </a:solidFill>
              <a:latin typeface="Calibri" panose="020F0502020204030204"/>
              <a:ea typeface="+mn-ea"/>
              <a:cs typeface="+mn-cs"/>
            </a:rPr>
            <a:t>“The residents risk assessment and care plan have been updated”</a:t>
          </a:r>
          <a:endParaRPr lang="en-IE" sz="1700" kern="1200" dirty="0">
            <a:solidFill>
              <a:srgbClr val="003F5C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6770771" y="3506663"/>
        <a:ext cx="1864969" cy="932484"/>
      </dsp:txXfrm>
    </dsp:sp>
    <dsp:sp modelId="{98D7EF80-F2F4-4B42-8954-8020DA21F030}">
      <dsp:nvSpPr>
        <dsp:cNvPr id="0" name=""/>
        <dsp:cNvSpPr/>
      </dsp:nvSpPr>
      <dsp:spPr>
        <a:xfrm>
          <a:off x="9027385" y="3506663"/>
          <a:ext cx="1864969" cy="9324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i="1" kern="1200" dirty="0" smtClean="0">
              <a:solidFill>
                <a:srgbClr val="BC5090"/>
              </a:solidFill>
              <a:latin typeface="Calibri" panose="020F0502020204030204"/>
              <a:ea typeface="+mn-ea"/>
              <a:cs typeface="+mn-cs"/>
            </a:rPr>
            <a:t>“a review of all supports is scheduled”</a:t>
          </a:r>
          <a:endParaRPr lang="en-IE" sz="21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9027385" y="3506663"/>
        <a:ext cx="1864969" cy="932484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062D42-6963-4057-BA99-7ED6881A62FE}">
      <dsp:nvSpPr>
        <dsp:cNvPr id="0" name=""/>
        <dsp:cNvSpPr/>
      </dsp:nvSpPr>
      <dsp:spPr>
        <a:xfrm>
          <a:off x="5339443" y="2060400"/>
          <a:ext cx="4181884" cy="4838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1927"/>
              </a:lnTo>
              <a:lnTo>
                <a:pt x="4181884" y="241927"/>
              </a:lnTo>
              <a:lnTo>
                <a:pt x="4181884" y="483854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78574E-7825-4D1F-81C1-E5956911AFC2}">
      <dsp:nvSpPr>
        <dsp:cNvPr id="0" name=""/>
        <dsp:cNvSpPr/>
      </dsp:nvSpPr>
      <dsp:spPr>
        <a:xfrm>
          <a:off x="5339443" y="2060400"/>
          <a:ext cx="1393961" cy="4838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1927"/>
              </a:lnTo>
              <a:lnTo>
                <a:pt x="1393961" y="241927"/>
              </a:lnTo>
              <a:lnTo>
                <a:pt x="1393961" y="483854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D07023-E28A-4934-B831-9C27C3DDCE64}">
      <dsp:nvSpPr>
        <dsp:cNvPr id="0" name=""/>
        <dsp:cNvSpPr/>
      </dsp:nvSpPr>
      <dsp:spPr>
        <a:xfrm>
          <a:off x="3945481" y="2060400"/>
          <a:ext cx="1393961" cy="483854"/>
        </a:xfrm>
        <a:custGeom>
          <a:avLst/>
          <a:gdLst/>
          <a:ahLst/>
          <a:cxnLst/>
          <a:rect l="0" t="0" r="0" b="0"/>
          <a:pathLst>
            <a:path>
              <a:moveTo>
                <a:pt x="1393961" y="0"/>
              </a:moveTo>
              <a:lnTo>
                <a:pt x="1393961" y="241927"/>
              </a:lnTo>
              <a:lnTo>
                <a:pt x="0" y="241927"/>
              </a:lnTo>
              <a:lnTo>
                <a:pt x="0" y="483854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C13081-E670-41A2-88BE-9270B051F7EE}">
      <dsp:nvSpPr>
        <dsp:cNvPr id="0" name=""/>
        <dsp:cNvSpPr/>
      </dsp:nvSpPr>
      <dsp:spPr>
        <a:xfrm>
          <a:off x="1157558" y="2060400"/>
          <a:ext cx="4181884" cy="483854"/>
        </a:xfrm>
        <a:custGeom>
          <a:avLst/>
          <a:gdLst/>
          <a:ahLst/>
          <a:cxnLst/>
          <a:rect l="0" t="0" r="0" b="0"/>
          <a:pathLst>
            <a:path>
              <a:moveTo>
                <a:pt x="4181884" y="0"/>
              </a:moveTo>
              <a:lnTo>
                <a:pt x="4181884" y="241927"/>
              </a:lnTo>
              <a:lnTo>
                <a:pt x="0" y="241927"/>
              </a:lnTo>
              <a:lnTo>
                <a:pt x="0" y="483854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CA10F3-B720-4684-BC99-4FF6BDBFF8EA}">
      <dsp:nvSpPr>
        <dsp:cNvPr id="0" name=""/>
        <dsp:cNvSpPr/>
      </dsp:nvSpPr>
      <dsp:spPr>
        <a:xfrm>
          <a:off x="4187408" y="908366"/>
          <a:ext cx="2304068" cy="115203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3600" b="1" kern="1200" dirty="0">
              <a:latin typeface="Calibri" panose="020F0502020204030204" pitchFamily="34" charset="0"/>
              <a:cs typeface="Calibri" panose="020F0502020204030204" pitchFamily="34" charset="0"/>
            </a:rPr>
            <a:t>Regulatory input</a:t>
          </a:r>
        </a:p>
      </dsp:txBody>
      <dsp:txXfrm>
        <a:off x="4187408" y="908366"/>
        <a:ext cx="2304068" cy="1152034"/>
      </dsp:txXfrm>
    </dsp:sp>
    <dsp:sp modelId="{9C194938-FF06-480D-8A20-D6AE264236A6}">
      <dsp:nvSpPr>
        <dsp:cNvPr id="0" name=""/>
        <dsp:cNvSpPr/>
      </dsp:nvSpPr>
      <dsp:spPr>
        <a:xfrm>
          <a:off x="5523" y="2544255"/>
          <a:ext cx="2304068" cy="115203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800" kern="1200" dirty="0">
              <a:latin typeface="Calibri" panose="020F0502020204030204" pitchFamily="34" charset="0"/>
              <a:cs typeface="Calibri" panose="020F0502020204030204" pitchFamily="34" charset="0"/>
            </a:rPr>
            <a:t>Requesting further information</a:t>
          </a:r>
        </a:p>
      </dsp:txBody>
      <dsp:txXfrm>
        <a:off x="5523" y="2544255"/>
        <a:ext cx="2304068" cy="1152034"/>
      </dsp:txXfrm>
    </dsp:sp>
    <dsp:sp modelId="{A3BCD401-DC7E-4AEB-9808-BA2C0035BE02}">
      <dsp:nvSpPr>
        <dsp:cNvPr id="0" name=""/>
        <dsp:cNvSpPr/>
      </dsp:nvSpPr>
      <dsp:spPr>
        <a:xfrm>
          <a:off x="2793447" y="2544255"/>
          <a:ext cx="2304068" cy="115203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3200" kern="1200" dirty="0">
              <a:latin typeface="Calibri" panose="020F0502020204030204" pitchFamily="34" charset="0"/>
              <a:cs typeface="Calibri" panose="020F0502020204030204" pitchFamily="34" charset="0"/>
            </a:rPr>
            <a:t>Repetitive pattern</a:t>
          </a:r>
        </a:p>
      </dsp:txBody>
      <dsp:txXfrm>
        <a:off x="2793447" y="2544255"/>
        <a:ext cx="2304068" cy="1152034"/>
      </dsp:txXfrm>
    </dsp:sp>
    <dsp:sp modelId="{D5BB44C0-57F5-46CA-B7E9-E753778CAF09}">
      <dsp:nvSpPr>
        <dsp:cNvPr id="0" name=""/>
        <dsp:cNvSpPr/>
      </dsp:nvSpPr>
      <dsp:spPr>
        <a:xfrm>
          <a:off x="5581370" y="2544255"/>
          <a:ext cx="2304068" cy="115203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3200" kern="1200" dirty="0">
              <a:latin typeface="Calibri" panose="020F0502020204030204" pitchFamily="34" charset="0"/>
              <a:cs typeface="Calibri" panose="020F0502020204030204" pitchFamily="34" charset="0"/>
            </a:rPr>
            <a:t>Satisfactory</a:t>
          </a:r>
          <a:r>
            <a:rPr lang="en-IE" sz="3200" kern="1200" baseline="0" dirty="0">
              <a:latin typeface="Calibri" panose="020F0502020204030204" pitchFamily="34" charset="0"/>
              <a:cs typeface="Calibri" panose="020F0502020204030204" pitchFamily="34" charset="0"/>
            </a:rPr>
            <a:t> conclusion</a:t>
          </a:r>
          <a:endParaRPr lang="en-IE" sz="32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5581370" y="2544255"/>
        <a:ext cx="2304068" cy="1152034"/>
      </dsp:txXfrm>
    </dsp:sp>
    <dsp:sp modelId="{7C38D341-BF21-4B44-A4D1-98EC1D47B642}">
      <dsp:nvSpPr>
        <dsp:cNvPr id="0" name=""/>
        <dsp:cNvSpPr/>
      </dsp:nvSpPr>
      <dsp:spPr>
        <a:xfrm>
          <a:off x="8369293" y="2544255"/>
          <a:ext cx="2304068" cy="115203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3200" kern="1200" dirty="0">
              <a:latin typeface="Calibri" panose="020F0502020204030204" pitchFamily="34" charset="0"/>
              <a:cs typeface="Calibri" panose="020F0502020204030204" pitchFamily="34" charset="0"/>
            </a:rPr>
            <a:t>Line of inquiry</a:t>
          </a:r>
        </a:p>
      </dsp:txBody>
      <dsp:txXfrm>
        <a:off x="8369293" y="2544255"/>
        <a:ext cx="2304068" cy="1152034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062D42-6963-4057-BA99-7ED6881A62FE}">
      <dsp:nvSpPr>
        <dsp:cNvPr id="0" name=""/>
        <dsp:cNvSpPr/>
      </dsp:nvSpPr>
      <dsp:spPr>
        <a:xfrm>
          <a:off x="5339443" y="2060400"/>
          <a:ext cx="4181884" cy="4838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1927"/>
              </a:lnTo>
              <a:lnTo>
                <a:pt x="4181884" y="241927"/>
              </a:lnTo>
              <a:lnTo>
                <a:pt x="4181884" y="483854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78574E-7825-4D1F-81C1-E5956911AFC2}">
      <dsp:nvSpPr>
        <dsp:cNvPr id="0" name=""/>
        <dsp:cNvSpPr/>
      </dsp:nvSpPr>
      <dsp:spPr>
        <a:xfrm>
          <a:off x="5339443" y="2060400"/>
          <a:ext cx="1393961" cy="4838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1927"/>
              </a:lnTo>
              <a:lnTo>
                <a:pt x="1393961" y="241927"/>
              </a:lnTo>
              <a:lnTo>
                <a:pt x="1393961" y="483854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D07023-E28A-4934-B831-9C27C3DDCE64}">
      <dsp:nvSpPr>
        <dsp:cNvPr id="0" name=""/>
        <dsp:cNvSpPr/>
      </dsp:nvSpPr>
      <dsp:spPr>
        <a:xfrm>
          <a:off x="3945481" y="2060400"/>
          <a:ext cx="1393961" cy="483854"/>
        </a:xfrm>
        <a:custGeom>
          <a:avLst/>
          <a:gdLst/>
          <a:ahLst/>
          <a:cxnLst/>
          <a:rect l="0" t="0" r="0" b="0"/>
          <a:pathLst>
            <a:path>
              <a:moveTo>
                <a:pt x="1393961" y="0"/>
              </a:moveTo>
              <a:lnTo>
                <a:pt x="1393961" y="241927"/>
              </a:lnTo>
              <a:lnTo>
                <a:pt x="0" y="241927"/>
              </a:lnTo>
              <a:lnTo>
                <a:pt x="0" y="483854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C13081-E670-41A2-88BE-9270B051F7EE}">
      <dsp:nvSpPr>
        <dsp:cNvPr id="0" name=""/>
        <dsp:cNvSpPr/>
      </dsp:nvSpPr>
      <dsp:spPr>
        <a:xfrm>
          <a:off x="1157558" y="2060400"/>
          <a:ext cx="4181884" cy="483854"/>
        </a:xfrm>
        <a:custGeom>
          <a:avLst/>
          <a:gdLst/>
          <a:ahLst/>
          <a:cxnLst/>
          <a:rect l="0" t="0" r="0" b="0"/>
          <a:pathLst>
            <a:path>
              <a:moveTo>
                <a:pt x="4181884" y="0"/>
              </a:moveTo>
              <a:lnTo>
                <a:pt x="4181884" y="241927"/>
              </a:lnTo>
              <a:lnTo>
                <a:pt x="0" y="241927"/>
              </a:lnTo>
              <a:lnTo>
                <a:pt x="0" y="483854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CA10F3-B720-4684-BC99-4FF6BDBFF8EA}">
      <dsp:nvSpPr>
        <dsp:cNvPr id="0" name=""/>
        <dsp:cNvSpPr/>
      </dsp:nvSpPr>
      <dsp:spPr>
        <a:xfrm>
          <a:off x="4187408" y="908366"/>
          <a:ext cx="2304068" cy="115203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3600" b="1" kern="1200" dirty="0">
              <a:latin typeface="Calibri" panose="020F0502020204030204" pitchFamily="34" charset="0"/>
              <a:cs typeface="Calibri" panose="020F0502020204030204" pitchFamily="34" charset="0"/>
            </a:rPr>
            <a:t>Regulatory input</a:t>
          </a:r>
        </a:p>
      </dsp:txBody>
      <dsp:txXfrm>
        <a:off x="4187408" y="908366"/>
        <a:ext cx="2304068" cy="1152034"/>
      </dsp:txXfrm>
    </dsp:sp>
    <dsp:sp modelId="{9C194938-FF06-480D-8A20-D6AE264236A6}">
      <dsp:nvSpPr>
        <dsp:cNvPr id="0" name=""/>
        <dsp:cNvSpPr/>
      </dsp:nvSpPr>
      <dsp:spPr>
        <a:xfrm>
          <a:off x="5523" y="2544255"/>
          <a:ext cx="2304068" cy="115203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i="1" kern="1200" dirty="0" smtClean="0">
              <a:solidFill>
                <a:srgbClr val="BC5090"/>
              </a:solidFill>
              <a:latin typeface="Calibri" panose="020F0502020204030204" pitchFamily="34" charset="0"/>
              <a:cs typeface="Calibri" panose="020F0502020204030204" pitchFamily="34" charset="0"/>
            </a:rPr>
            <a:t>“email submitted to the provider requesting further information relating to the current staffing”</a:t>
          </a:r>
          <a:endParaRPr lang="en-IE" sz="1600" b="1" i="1" kern="1200" dirty="0" smtClean="0">
            <a:solidFill>
              <a:srgbClr val="BC5090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5523" y="2544255"/>
        <a:ext cx="2304068" cy="1152034"/>
      </dsp:txXfrm>
    </dsp:sp>
    <dsp:sp modelId="{A3BCD401-DC7E-4AEB-9808-BA2C0035BE02}">
      <dsp:nvSpPr>
        <dsp:cNvPr id="0" name=""/>
        <dsp:cNvSpPr/>
      </dsp:nvSpPr>
      <dsp:spPr>
        <a:xfrm>
          <a:off x="2793447" y="2544255"/>
          <a:ext cx="2304068" cy="115203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3200" kern="1200" dirty="0">
              <a:latin typeface="Calibri" panose="020F0502020204030204" pitchFamily="34" charset="0"/>
              <a:cs typeface="Calibri" panose="020F0502020204030204" pitchFamily="34" charset="0"/>
            </a:rPr>
            <a:t>Repetitive </a:t>
          </a:r>
          <a:r>
            <a:rPr lang="en-IE" sz="32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pattern</a:t>
          </a:r>
          <a:endParaRPr lang="en-IE" sz="32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793447" y="2544255"/>
        <a:ext cx="2304068" cy="1152034"/>
      </dsp:txXfrm>
    </dsp:sp>
    <dsp:sp modelId="{D5BB44C0-57F5-46CA-B7E9-E753778CAF09}">
      <dsp:nvSpPr>
        <dsp:cNvPr id="0" name=""/>
        <dsp:cNvSpPr/>
      </dsp:nvSpPr>
      <dsp:spPr>
        <a:xfrm>
          <a:off x="5581370" y="2544255"/>
          <a:ext cx="2304068" cy="115203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3200" kern="1200" dirty="0">
              <a:latin typeface="Calibri" panose="020F0502020204030204" pitchFamily="34" charset="0"/>
              <a:cs typeface="Calibri" panose="020F0502020204030204" pitchFamily="34" charset="0"/>
            </a:rPr>
            <a:t>Satisfactory</a:t>
          </a:r>
          <a:r>
            <a:rPr lang="en-IE" sz="3200" kern="1200" baseline="0" dirty="0">
              <a:latin typeface="Calibri" panose="020F0502020204030204" pitchFamily="34" charset="0"/>
              <a:cs typeface="Calibri" panose="020F0502020204030204" pitchFamily="34" charset="0"/>
            </a:rPr>
            <a:t> conclusion</a:t>
          </a:r>
          <a:endParaRPr lang="en-IE" sz="32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5581370" y="2544255"/>
        <a:ext cx="2304068" cy="1152034"/>
      </dsp:txXfrm>
    </dsp:sp>
    <dsp:sp modelId="{7C38D341-BF21-4B44-A4D1-98EC1D47B642}">
      <dsp:nvSpPr>
        <dsp:cNvPr id="0" name=""/>
        <dsp:cNvSpPr/>
      </dsp:nvSpPr>
      <dsp:spPr>
        <a:xfrm>
          <a:off x="8369293" y="2544255"/>
          <a:ext cx="2304068" cy="115203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3200" kern="1200" dirty="0">
              <a:latin typeface="Calibri" panose="020F0502020204030204" pitchFamily="34" charset="0"/>
              <a:cs typeface="Calibri" panose="020F0502020204030204" pitchFamily="34" charset="0"/>
            </a:rPr>
            <a:t>Line of inquiry</a:t>
          </a:r>
        </a:p>
      </dsp:txBody>
      <dsp:txXfrm>
        <a:off x="8369293" y="2544255"/>
        <a:ext cx="2304068" cy="1152034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062D42-6963-4057-BA99-7ED6881A62FE}">
      <dsp:nvSpPr>
        <dsp:cNvPr id="0" name=""/>
        <dsp:cNvSpPr/>
      </dsp:nvSpPr>
      <dsp:spPr>
        <a:xfrm>
          <a:off x="5339443" y="2060400"/>
          <a:ext cx="4181884" cy="4838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1927"/>
              </a:lnTo>
              <a:lnTo>
                <a:pt x="4181884" y="241927"/>
              </a:lnTo>
              <a:lnTo>
                <a:pt x="4181884" y="483854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78574E-7825-4D1F-81C1-E5956911AFC2}">
      <dsp:nvSpPr>
        <dsp:cNvPr id="0" name=""/>
        <dsp:cNvSpPr/>
      </dsp:nvSpPr>
      <dsp:spPr>
        <a:xfrm>
          <a:off x="5339443" y="2060400"/>
          <a:ext cx="1393961" cy="4838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1927"/>
              </a:lnTo>
              <a:lnTo>
                <a:pt x="1393961" y="241927"/>
              </a:lnTo>
              <a:lnTo>
                <a:pt x="1393961" y="483854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D07023-E28A-4934-B831-9C27C3DDCE64}">
      <dsp:nvSpPr>
        <dsp:cNvPr id="0" name=""/>
        <dsp:cNvSpPr/>
      </dsp:nvSpPr>
      <dsp:spPr>
        <a:xfrm>
          <a:off x="3945481" y="2060400"/>
          <a:ext cx="1393961" cy="483854"/>
        </a:xfrm>
        <a:custGeom>
          <a:avLst/>
          <a:gdLst/>
          <a:ahLst/>
          <a:cxnLst/>
          <a:rect l="0" t="0" r="0" b="0"/>
          <a:pathLst>
            <a:path>
              <a:moveTo>
                <a:pt x="1393961" y="0"/>
              </a:moveTo>
              <a:lnTo>
                <a:pt x="1393961" y="241927"/>
              </a:lnTo>
              <a:lnTo>
                <a:pt x="0" y="241927"/>
              </a:lnTo>
              <a:lnTo>
                <a:pt x="0" y="483854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C13081-E670-41A2-88BE-9270B051F7EE}">
      <dsp:nvSpPr>
        <dsp:cNvPr id="0" name=""/>
        <dsp:cNvSpPr/>
      </dsp:nvSpPr>
      <dsp:spPr>
        <a:xfrm>
          <a:off x="1157558" y="2060400"/>
          <a:ext cx="4181884" cy="483854"/>
        </a:xfrm>
        <a:custGeom>
          <a:avLst/>
          <a:gdLst/>
          <a:ahLst/>
          <a:cxnLst/>
          <a:rect l="0" t="0" r="0" b="0"/>
          <a:pathLst>
            <a:path>
              <a:moveTo>
                <a:pt x="4181884" y="0"/>
              </a:moveTo>
              <a:lnTo>
                <a:pt x="4181884" y="241927"/>
              </a:lnTo>
              <a:lnTo>
                <a:pt x="0" y="241927"/>
              </a:lnTo>
              <a:lnTo>
                <a:pt x="0" y="483854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CA10F3-B720-4684-BC99-4FF6BDBFF8EA}">
      <dsp:nvSpPr>
        <dsp:cNvPr id="0" name=""/>
        <dsp:cNvSpPr/>
      </dsp:nvSpPr>
      <dsp:spPr>
        <a:xfrm>
          <a:off x="4187408" y="908366"/>
          <a:ext cx="2304068" cy="115203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3600" b="1" kern="1200" dirty="0">
              <a:latin typeface="Calibri" panose="020F0502020204030204" pitchFamily="34" charset="0"/>
              <a:cs typeface="Calibri" panose="020F0502020204030204" pitchFamily="34" charset="0"/>
            </a:rPr>
            <a:t>Regulatory input</a:t>
          </a:r>
        </a:p>
      </dsp:txBody>
      <dsp:txXfrm>
        <a:off x="4187408" y="908366"/>
        <a:ext cx="2304068" cy="1152034"/>
      </dsp:txXfrm>
    </dsp:sp>
    <dsp:sp modelId="{9C194938-FF06-480D-8A20-D6AE264236A6}">
      <dsp:nvSpPr>
        <dsp:cNvPr id="0" name=""/>
        <dsp:cNvSpPr/>
      </dsp:nvSpPr>
      <dsp:spPr>
        <a:xfrm>
          <a:off x="5523" y="2544255"/>
          <a:ext cx="2304068" cy="115203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i="1" kern="1200" dirty="0" smtClean="0">
              <a:solidFill>
                <a:srgbClr val="003F5C"/>
              </a:solidFill>
              <a:latin typeface="Calibri" panose="020F0502020204030204" pitchFamily="34" charset="0"/>
              <a:cs typeface="Calibri" panose="020F0502020204030204" pitchFamily="34" charset="0"/>
            </a:rPr>
            <a:t>“email submitted to the provider requesting further information relating to the current staffing”</a:t>
          </a:r>
          <a:endParaRPr lang="en-IE" sz="1600" b="1" i="1" kern="1200" dirty="0" smtClean="0">
            <a:solidFill>
              <a:srgbClr val="003F5C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5523" y="2544255"/>
        <a:ext cx="2304068" cy="1152034"/>
      </dsp:txXfrm>
    </dsp:sp>
    <dsp:sp modelId="{A3BCD401-DC7E-4AEB-9808-BA2C0035BE02}">
      <dsp:nvSpPr>
        <dsp:cNvPr id="0" name=""/>
        <dsp:cNvSpPr/>
      </dsp:nvSpPr>
      <dsp:spPr>
        <a:xfrm>
          <a:off x="2793447" y="2544255"/>
          <a:ext cx="2304068" cy="115203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i="1" kern="1200" dirty="0" smtClean="0">
              <a:solidFill>
                <a:srgbClr val="BC5090"/>
              </a:solidFill>
              <a:latin typeface="Calibri" panose="020F0502020204030204" pitchFamily="34" charset="0"/>
              <a:cs typeface="Calibri" panose="020F0502020204030204" pitchFamily="34" charset="0"/>
            </a:rPr>
            <a:t>“the </a:t>
          </a:r>
          <a:r>
            <a:rPr lang="en-US" sz="1800" b="1" i="1" kern="1200" dirty="0" smtClean="0">
              <a:solidFill>
                <a:srgbClr val="BC5090"/>
              </a:solidFill>
              <a:latin typeface="Calibri" panose="020F0502020204030204" pitchFamily="34" charset="0"/>
              <a:cs typeface="Calibri" panose="020F0502020204030204" pitchFamily="34" charset="0"/>
            </a:rPr>
            <a:t>second NF03 relating to a fall for this resident in the space of two weeks”</a:t>
          </a:r>
          <a:endParaRPr lang="en-IE" sz="1800" b="1" i="1" kern="1200" dirty="0" smtClean="0">
            <a:solidFill>
              <a:srgbClr val="BC5090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793447" y="2544255"/>
        <a:ext cx="2304068" cy="1152034"/>
      </dsp:txXfrm>
    </dsp:sp>
    <dsp:sp modelId="{D5BB44C0-57F5-46CA-B7E9-E753778CAF09}">
      <dsp:nvSpPr>
        <dsp:cNvPr id="0" name=""/>
        <dsp:cNvSpPr/>
      </dsp:nvSpPr>
      <dsp:spPr>
        <a:xfrm>
          <a:off x="5581370" y="2544255"/>
          <a:ext cx="2304068" cy="115203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3200" kern="1200" dirty="0">
              <a:latin typeface="Calibri" panose="020F0502020204030204" pitchFamily="34" charset="0"/>
              <a:cs typeface="Calibri" panose="020F0502020204030204" pitchFamily="34" charset="0"/>
            </a:rPr>
            <a:t>Satisfactory</a:t>
          </a:r>
          <a:r>
            <a:rPr lang="en-IE" sz="3200" kern="1200" baseline="0" dirty="0">
              <a:latin typeface="Calibri" panose="020F0502020204030204" pitchFamily="34" charset="0"/>
              <a:cs typeface="Calibri" panose="020F0502020204030204" pitchFamily="34" charset="0"/>
            </a:rPr>
            <a:t> conclusion</a:t>
          </a:r>
          <a:endParaRPr lang="en-IE" sz="32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5581370" y="2544255"/>
        <a:ext cx="2304068" cy="1152034"/>
      </dsp:txXfrm>
    </dsp:sp>
    <dsp:sp modelId="{7C38D341-BF21-4B44-A4D1-98EC1D47B642}">
      <dsp:nvSpPr>
        <dsp:cNvPr id="0" name=""/>
        <dsp:cNvSpPr/>
      </dsp:nvSpPr>
      <dsp:spPr>
        <a:xfrm>
          <a:off x="8369293" y="2544255"/>
          <a:ext cx="2304068" cy="115203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3200" kern="1200" dirty="0">
              <a:latin typeface="Calibri" panose="020F0502020204030204" pitchFamily="34" charset="0"/>
              <a:cs typeface="Calibri" panose="020F0502020204030204" pitchFamily="34" charset="0"/>
            </a:rPr>
            <a:t>Line of inquiry</a:t>
          </a:r>
        </a:p>
      </dsp:txBody>
      <dsp:txXfrm>
        <a:off x="8369293" y="2544255"/>
        <a:ext cx="2304068" cy="1152034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062D42-6963-4057-BA99-7ED6881A62FE}">
      <dsp:nvSpPr>
        <dsp:cNvPr id="0" name=""/>
        <dsp:cNvSpPr/>
      </dsp:nvSpPr>
      <dsp:spPr>
        <a:xfrm>
          <a:off x="5339443" y="2060400"/>
          <a:ext cx="4181884" cy="4838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1927"/>
              </a:lnTo>
              <a:lnTo>
                <a:pt x="4181884" y="241927"/>
              </a:lnTo>
              <a:lnTo>
                <a:pt x="4181884" y="483854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78574E-7825-4D1F-81C1-E5956911AFC2}">
      <dsp:nvSpPr>
        <dsp:cNvPr id="0" name=""/>
        <dsp:cNvSpPr/>
      </dsp:nvSpPr>
      <dsp:spPr>
        <a:xfrm>
          <a:off x="5339443" y="2060400"/>
          <a:ext cx="1393961" cy="4838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1927"/>
              </a:lnTo>
              <a:lnTo>
                <a:pt x="1393961" y="241927"/>
              </a:lnTo>
              <a:lnTo>
                <a:pt x="1393961" y="483854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D07023-E28A-4934-B831-9C27C3DDCE64}">
      <dsp:nvSpPr>
        <dsp:cNvPr id="0" name=""/>
        <dsp:cNvSpPr/>
      </dsp:nvSpPr>
      <dsp:spPr>
        <a:xfrm>
          <a:off x="3945481" y="2060400"/>
          <a:ext cx="1393961" cy="483854"/>
        </a:xfrm>
        <a:custGeom>
          <a:avLst/>
          <a:gdLst/>
          <a:ahLst/>
          <a:cxnLst/>
          <a:rect l="0" t="0" r="0" b="0"/>
          <a:pathLst>
            <a:path>
              <a:moveTo>
                <a:pt x="1393961" y="0"/>
              </a:moveTo>
              <a:lnTo>
                <a:pt x="1393961" y="241927"/>
              </a:lnTo>
              <a:lnTo>
                <a:pt x="0" y="241927"/>
              </a:lnTo>
              <a:lnTo>
                <a:pt x="0" y="483854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C13081-E670-41A2-88BE-9270B051F7EE}">
      <dsp:nvSpPr>
        <dsp:cNvPr id="0" name=""/>
        <dsp:cNvSpPr/>
      </dsp:nvSpPr>
      <dsp:spPr>
        <a:xfrm>
          <a:off x="1157558" y="2060400"/>
          <a:ext cx="4181884" cy="483854"/>
        </a:xfrm>
        <a:custGeom>
          <a:avLst/>
          <a:gdLst/>
          <a:ahLst/>
          <a:cxnLst/>
          <a:rect l="0" t="0" r="0" b="0"/>
          <a:pathLst>
            <a:path>
              <a:moveTo>
                <a:pt x="4181884" y="0"/>
              </a:moveTo>
              <a:lnTo>
                <a:pt x="4181884" y="241927"/>
              </a:lnTo>
              <a:lnTo>
                <a:pt x="0" y="241927"/>
              </a:lnTo>
              <a:lnTo>
                <a:pt x="0" y="483854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CA10F3-B720-4684-BC99-4FF6BDBFF8EA}">
      <dsp:nvSpPr>
        <dsp:cNvPr id="0" name=""/>
        <dsp:cNvSpPr/>
      </dsp:nvSpPr>
      <dsp:spPr>
        <a:xfrm>
          <a:off x="4187408" y="908366"/>
          <a:ext cx="2304068" cy="115203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3600" b="1" kern="1200" dirty="0">
              <a:latin typeface="Calibri" panose="020F0502020204030204" pitchFamily="34" charset="0"/>
              <a:cs typeface="Calibri" panose="020F0502020204030204" pitchFamily="34" charset="0"/>
            </a:rPr>
            <a:t>Regulatory input</a:t>
          </a:r>
        </a:p>
      </dsp:txBody>
      <dsp:txXfrm>
        <a:off x="4187408" y="908366"/>
        <a:ext cx="2304068" cy="1152034"/>
      </dsp:txXfrm>
    </dsp:sp>
    <dsp:sp modelId="{9C194938-FF06-480D-8A20-D6AE264236A6}">
      <dsp:nvSpPr>
        <dsp:cNvPr id="0" name=""/>
        <dsp:cNvSpPr/>
      </dsp:nvSpPr>
      <dsp:spPr>
        <a:xfrm>
          <a:off x="5523" y="2544255"/>
          <a:ext cx="2304068" cy="115203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i="1" kern="1200" dirty="0" smtClean="0">
              <a:solidFill>
                <a:srgbClr val="003F5C"/>
              </a:solidFill>
              <a:latin typeface="Calibri" panose="020F0502020204030204" pitchFamily="34" charset="0"/>
              <a:cs typeface="Calibri" panose="020F0502020204030204" pitchFamily="34" charset="0"/>
            </a:rPr>
            <a:t>“email submitted to the provider requesting further information relating to the current staffing”</a:t>
          </a:r>
          <a:endParaRPr lang="en-IE" sz="1600" b="1" i="1" kern="1200" dirty="0" smtClean="0">
            <a:solidFill>
              <a:srgbClr val="003F5C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5523" y="2544255"/>
        <a:ext cx="2304068" cy="1152034"/>
      </dsp:txXfrm>
    </dsp:sp>
    <dsp:sp modelId="{A3BCD401-DC7E-4AEB-9808-BA2C0035BE02}">
      <dsp:nvSpPr>
        <dsp:cNvPr id="0" name=""/>
        <dsp:cNvSpPr/>
      </dsp:nvSpPr>
      <dsp:spPr>
        <a:xfrm>
          <a:off x="2793447" y="2544255"/>
          <a:ext cx="2304068" cy="115203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i="1" kern="1200" dirty="0" smtClean="0">
              <a:solidFill>
                <a:srgbClr val="003F5C"/>
              </a:solidFill>
              <a:latin typeface="Calibri" panose="020F0502020204030204" pitchFamily="34" charset="0"/>
              <a:cs typeface="Calibri" panose="020F0502020204030204" pitchFamily="34" charset="0"/>
            </a:rPr>
            <a:t>“the second NF03 relating to a fall for this resident in the space of two weeks”</a:t>
          </a:r>
          <a:endParaRPr lang="en-IE" sz="1800" b="1" i="1" kern="1200" dirty="0" smtClean="0">
            <a:solidFill>
              <a:srgbClr val="003F5C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793447" y="2544255"/>
        <a:ext cx="2304068" cy="1152034"/>
      </dsp:txXfrm>
    </dsp:sp>
    <dsp:sp modelId="{D5BB44C0-57F5-46CA-B7E9-E753778CAF09}">
      <dsp:nvSpPr>
        <dsp:cNvPr id="0" name=""/>
        <dsp:cNvSpPr/>
      </dsp:nvSpPr>
      <dsp:spPr>
        <a:xfrm>
          <a:off x="5581370" y="2544255"/>
          <a:ext cx="2304068" cy="115203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i="1" kern="1200" dirty="0" smtClean="0">
              <a:solidFill>
                <a:srgbClr val="BC5090"/>
              </a:solidFill>
              <a:latin typeface="Calibri" panose="020F0502020204030204" pitchFamily="34" charset="0"/>
              <a:cs typeface="Calibri" panose="020F0502020204030204" pitchFamily="34" charset="0"/>
            </a:rPr>
            <a:t>“no issues observed with healthcare or risk matters”</a:t>
          </a:r>
          <a:endParaRPr lang="en-IE" sz="2000" b="1" i="1" kern="1200" dirty="0" smtClean="0">
            <a:solidFill>
              <a:srgbClr val="BC5090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5581370" y="2544255"/>
        <a:ext cx="2304068" cy="1152034"/>
      </dsp:txXfrm>
    </dsp:sp>
    <dsp:sp modelId="{7C38D341-BF21-4B44-A4D1-98EC1D47B642}">
      <dsp:nvSpPr>
        <dsp:cNvPr id="0" name=""/>
        <dsp:cNvSpPr/>
      </dsp:nvSpPr>
      <dsp:spPr>
        <a:xfrm>
          <a:off x="8369293" y="2544255"/>
          <a:ext cx="2304068" cy="115203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3200" kern="1200" dirty="0">
              <a:latin typeface="Calibri" panose="020F0502020204030204" pitchFamily="34" charset="0"/>
              <a:cs typeface="Calibri" panose="020F0502020204030204" pitchFamily="34" charset="0"/>
            </a:rPr>
            <a:t>Line of inquiry</a:t>
          </a:r>
        </a:p>
      </dsp:txBody>
      <dsp:txXfrm>
        <a:off x="8369293" y="2544255"/>
        <a:ext cx="2304068" cy="1152034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062D42-6963-4057-BA99-7ED6881A62FE}">
      <dsp:nvSpPr>
        <dsp:cNvPr id="0" name=""/>
        <dsp:cNvSpPr/>
      </dsp:nvSpPr>
      <dsp:spPr>
        <a:xfrm>
          <a:off x="5339443" y="2060400"/>
          <a:ext cx="4181884" cy="4838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1927"/>
              </a:lnTo>
              <a:lnTo>
                <a:pt x="4181884" y="241927"/>
              </a:lnTo>
              <a:lnTo>
                <a:pt x="4181884" y="483854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78574E-7825-4D1F-81C1-E5956911AFC2}">
      <dsp:nvSpPr>
        <dsp:cNvPr id="0" name=""/>
        <dsp:cNvSpPr/>
      </dsp:nvSpPr>
      <dsp:spPr>
        <a:xfrm>
          <a:off x="5339443" y="2060400"/>
          <a:ext cx="1393961" cy="4838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1927"/>
              </a:lnTo>
              <a:lnTo>
                <a:pt x="1393961" y="241927"/>
              </a:lnTo>
              <a:lnTo>
                <a:pt x="1393961" y="483854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D07023-E28A-4934-B831-9C27C3DDCE64}">
      <dsp:nvSpPr>
        <dsp:cNvPr id="0" name=""/>
        <dsp:cNvSpPr/>
      </dsp:nvSpPr>
      <dsp:spPr>
        <a:xfrm>
          <a:off x="3945481" y="2060400"/>
          <a:ext cx="1393961" cy="483854"/>
        </a:xfrm>
        <a:custGeom>
          <a:avLst/>
          <a:gdLst/>
          <a:ahLst/>
          <a:cxnLst/>
          <a:rect l="0" t="0" r="0" b="0"/>
          <a:pathLst>
            <a:path>
              <a:moveTo>
                <a:pt x="1393961" y="0"/>
              </a:moveTo>
              <a:lnTo>
                <a:pt x="1393961" y="241927"/>
              </a:lnTo>
              <a:lnTo>
                <a:pt x="0" y="241927"/>
              </a:lnTo>
              <a:lnTo>
                <a:pt x="0" y="483854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C13081-E670-41A2-88BE-9270B051F7EE}">
      <dsp:nvSpPr>
        <dsp:cNvPr id="0" name=""/>
        <dsp:cNvSpPr/>
      </dsp:nvSpPr>
      <dsp:spPr>
        <a:xfrm>
          <a:off x="1157558" y="2060400"/>
          <a:ext cx="4181884" cy="483854"/>
        </a:xfrm>
        <a:custGeom>
          <a:avLst/>
          <a:gdLst/>
          <a:ahLst/>
          <a:cxnLst/>
          <a:rect l="0" t="0" r="0" b="0"/>
          <a:pathLst>
            <a:path>
              <a:moveTo>
                <a:pt x="4181884" y="0"/>
              </a:moveTo>
              <a:lnTo>
                <a:pt x="4181884" y="241927"/>
              </a:lnTo>
              <a:lnTo>
                <a:pt x="0" y="241927"/>
              </a:lnTo>
              <a:lnTo>
                <a:pt x="0" y="483854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CA10F3-B720-4684-BC99-4FF6BDBFF8EA}">
      <dsp:nvSpPr>
        <dsp:cNvPr id="0" name=""/>
        <dsp:cNvSpPr/>
      </dsp:nvSpPr>
      <dsp:spPr>
        <a:xfrm>
          <a:off x="4187408" y="908366"/>
          <a:ext cx="2304068" cy="115203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3600" b="1" kern="1200" dirty="0">
              <a:latin typeface="Calibri" panose="020F0502020204030204" pitchFamily="34" charset="0"/>
              <a:cs typeface="Calibri" panose="020F0502020204030204" pitchFamily="34" charset="0"/>
            </a:rPr>
            <a:t>Regulatory input</a:t>
          </a:r>
        </a:p>
      </dsp:txBody>
      <dsp:txXfrm>
        <a:off x="4187408" y="908366"/>
        <a:ext cx="2304068" cy="1152034"/>
      </dsp:txXfrm>
    </dsp:sp>
    <dsp:sp modelId="{9C194938-FF06-480D-8A20-D6AE264236A6}">
      <dsp:nvSpPr>
        <dsp:cNvPr id="0" name=""/>
        <dsp:cNvSpPr/>
      </dsp:nvSpPr>
      <dsp:spPr>
        <a:xfrm>
          <a:off x="5523" y="2544255"/>
          <a:ext cx="2304068" cy="115203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i="1" kern="1200" dirty="0" smtClean="0">
              <a:solidFill>
                <a:srgbClr val="003F5C"/>
              </a:solidFill>
              <a:latin typeface="Calibri" panose="020F0502020204030204" pitchFamily="34" charset="0"/>
              <a:cs typeface="Calibri" panose="020F0502020204030204" pitchFamily="34" charset="0"/>
            </a:rPr>
            <a:t>“email submitted to the provider requesting further information relating to the current staffing”</a:t>
          </a:r>
          <a:endParaRPr lang="en-IE" sz="1600" b="1" i="1" kern="1200" dirty="0" smtClean="0">
            <a:solidFill>
              <a:srgbClr val="003F5C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5523" y="2544255"/>
        <a:ext cx="2304068" cy="1152034"/>
      </dsp:txXfrm>
    </dsp:sp>
    <dsp:sp modelId="{A3BCD401-DC7E-4AEB-9808-BA2C0035BE02}">
      <dsp:nvSpPr>
        <dsp:cNvPr id="0" name=""/>
        <dsp:cNvSpPr/>
      </dsp:nvSpPr>
      <dsp:spPr>
        <a:xfrm>
          <a:off x="2793447" y="2544255"/>
          <a:ext cx="2304068" cy="115203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i="1" kern="1200" dirty="0" smtClean="0">
              <a:solidFill>
                <a:srgbClr val="003F5C"/>
              </a:solidFill>
              <a:latin typeface="Calibri" panose="020F0502020204030204" pitchFamily="34" charset="0"/>
              <a:cs typeface="Calibri" panose="020F0502020204030204" pitchFamily="34" charset="0"/>
            </a:rPr>
            <a:t>“the second NF03 relating to a fall for this resident in the space of two weeks”</a:t>
          </a:r>
          <a:endParaRPr lang="en-IE" sz="1800" b="1" i="1" kern="1200" dirty="0" smtClean="0">
            <a:solidFill>
              <a:srgbClr val="003F5C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793447" y="2544255"/>
        <a:ext cx="2304068" cy="1152034"/>
      </dsp:txXfrm>
    </dsp:sp>
    <dsp:sp modelId="{D5BB44C0-57F5-46CA-B7E9-E753778CAF09}">
      <dsp:nvSpPr>
        <dsp:cNvPr id="0" name=""/>
        <dsp:cNvSpPr/>
      </dsp:nvSpPr>
      <dsp:spPr>
        <a:xfrm>
          <a:off x="5581370" y="2544255"/>
          <a:ext cx="2304068" cy="115203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i="1" kern="1200" dirty="0" smtClean="0">
              <a:solidFill>
                <a:srgbClr val="003F5C"/>
              </a:solidFill>
              <a:latin typeface="Calibri" panose="020F0502020204030204" pitchFamily="34" charset="0"/>
              <a:cs typeface="Calibri" panose="020F0502020204030204" pitchFamily="34" charset="0"/>
            </a:rPr>
            <a:t>“no issues observed with healthcare or risk matters”</a:t>
          </a:r>
          <a:endParaRPr lang="en-IE" sz="2000" b="1" i="1" kern="1200" dirty="0" smtClean="0">
            <a:solidFill>
              <a:srgbClr val="003F5C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5581370" y="2544255"/>
        <a:ext cx="2304068" cy="1152034"/>
      </dsp:txXfrm>
    </dsp:sp>
    <dsp:sp modelId="{7C38D341-BF21-4B44-A4D1-98EC1D47B642}">
      <dsp:nvSpPr>
        <dsp:cNvPr id="0" name=""/>
        <dsp:cNvSpPr/>
      </dsp:nvSpPr>
      <dsp:spPr>
        <a:xfrm>
          <a:off x="8369293" y="2544255"/>
          <a:ext cx="2304068" cy="115203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i="1" kern="1200" dirty="0" smtClean="0">
              <a:solidFill>
                <a:srgbClr val="BC5090"/>
              </a:solidFill>
              <a:latin typeface="Calibri" panose="020F0502020204030204" pitchFamily="34" charset="0"/>
              <a:cs typeface="Calibri" panose="020F0502020204030204" pitchFamily="34" charset="0"/>
            </a:rPr>
            <a:t>“Link in with PIC to refer to guidance on web-site and promote use of portal”</a:t>
          </a:r>
          <a:endParaRPr lang="en-IE" sz="1600" b="1" i="1" kern="1200" dirty="0" smtClean="0">
            <a:solidFill>
              <a:srgbClr val="BC5090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8369293" y="2544255"/>
        <a:ext cx="2304068" cy="115203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8083C6-01FA-410A-954A-BA7E7D99921B}">
      <dsp:nvSpPr>
        <dsp:cNvPr id="0" name=""/>
        <dsp:cNvSpPr/>
      </dsp:nvSpPr>
      <dsp:spPr>
        <a:xfrm>
          <a:off x="5236683" y="2530286"/>
          <a:ext cx="4339249" cy="5273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9106"/>
              </a:lnTo>
              <a:lnTo>
                <a:pt x="4339249" y="339106"/>
              </a:lnTo>
              <a:lnTo>
                <a:pt x="4339249" y="527380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F8CB2D-0CA7-49F9-AAD5-29A5DD8898E8}">
      <dsp:nvSpPr>
        <dsp:cNvPr id="0" name=""/>
        <dsp:cNvSpPr/>
      </dsp:nvSpPr>
      <dsp:spPr>
        <a:xfrm>
          <a:off x="5236683" y="2530286"/>
          <a:ext cx="2169624" cy="5273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9106"/>
              </a:lnTo>
              <a:lnTo>
                <a:pt x="2169624" y="339106"/>
              </a:lnTo>
              <a:lnTo>
                <a:pt x="2169624" y="527380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EEFB16-D265-43E8-84B0-D46EF67DCF77}">
      <dsp:nvSpPr>
        <dsp:cNvPr id="0" name=""/>
        <dsp:cNvSpPr/>
      </dsp:nvSpPr>
      <dsp:spPr>
        <a:xfrm>
          <a:off x="5190962" y="2530286"/>
          <a:ext cx="91440" cy="52738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27380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4C24DC-4A68-4D74-9E63-4F747723F888}">
      <dsp:nvSpPr>
        <dsp:cNvPr id="0" name=""/>
        <dsp:cNvSpPr/>
      </dsp:nvSpPr>
      <dsp:spPr>
        <a:xfrm>
          <a:off x="3067058" y="2530286"/>
          <a:ext cx="2169624" cy="527380"/>
        </a:xfrm>
        <a:custGeom>
          <a:avLst/>
          <a:gdLst/>
          <a:ahLst/>
          <a:cxnLst/>
          <a:rect l="0" t="0" r="0" b="0"/>
          <a:pathLst>
            <a:path>
              <a:moveTo>
                <a:pt x="2169624" y="0"/>
              </a:moveTo>
              <a:lnTo>
                <a:pt x="2169624" y="339106"/>
              </a:lnTo>
              <a:lnTo>
                <a:pt x="0" y="339106"/>
              </a:lnTo>
              <a:lnTo>
                <a:pt x="0" y="527380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069B5F-0D84-4526-A354-88A9D7C2DA85}">
      <dsp:nvSpPr>
        <dsp:cNvPr id="0" name=""/>
        <dsp:cNvSpPr/>
      </dsp:nvSpPr>
      <dsp:spPr>
        <a:xfrm>
          <a:off x="897433" y="2530286"/>
          <a:ext cx="4339249" cy="527380"/>
        </a:xfrm>
        <a:custGeom>
          <a:avLst/>
          <a:gdLst/>
          <a:ahLst/>
          <a:cxnLst/>
          <a:rect l="0" t="0" r="0" b="0"/>
          <a:pathLst>
            <a:path>
              <a:moveTo>
                <a:pt x="4339249" y="0"/>
              </a:moveTo>
              <a:lnTo>
                <a:pt x="4339249" y="339106"/>
              </a:lnTo>
              <a:lnTo>
                <a:pt x="0" y="339106"/>
              </a:lnTo>
              <a:lnTo>
                <a:pt x="0" y="527380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1F503E-D4D4-4BF1-8EBF-301669B1D5D5}">
      <dsp:nvSpPr>
        <dsp:cNvPr id="0" name=""/>
        <dsp:cNvSpPr/>
      </dsp:nvSpPr>
      <dsp:spPr>
        <a:xfrm>
          <a:off x="4012414" y="1417090"/>
          <a:ext cx="1224268" cy="2166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1934"/>
              </a:lnTo>
              <a:lnTo>
                <a:pt x="644957" y="111934"/>
              </a:lnTo>
              <a:lnTo>
                <a:pt x="644957" y="223869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5546C3-A0A9-4718-8094-0F69BFF11FF9}">
      <dsp:nvSpPr>
        <dsp:cNvPr id="0" name=""/>
        <dsp:cNvSpPr/>
      </dsp:nvSpPr>
      <dsp:spPr>
        <a:xfrm>
          <a:off x="2895864" y="1417090"/>
          <a:ext cx="1116549" cy="235511"/>
        </a:xfrm>
        <a:custGeom>
          <a:avLst/>
          <a:gdLst/>
          <a:ahLst/>
          <a:cxnLst/>
          <a:rect l="0" t="0" r="0" b="0"/>
          <a:pathLst>
            <a:path>
              <a:moveTo>
                <a:pt x="644957" y="0"/>
              </a:moveTo>
              <a:lnTo>
                <a:pt x="644957" y="111934"/>
              </a:lnTo>
              <a:lnTo>
                <a:pt x="0" y="111934"/>
              </a:lnTo>
              <a:lnTo>
                <a:pt x="0" y="223869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471ED9-B71C-47A0-9DB8-0E542C19DCB5}">
      <dsp:nvSpPr>
        <dsp:cNvPr id="0" name=""/>
        <dsp:cNvSpPr/>
      </dsp:nvSpPr>
      <dsp:spPr>
        <a:xfrm>
          <a:off x="3115875" y="520551"/>
          <a:ext cx="1793078" cy="89653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100" b="1" kern="1200" dirty="0" smtClean="0">
              <a:latin typeface="Calibri" panose="020F0502020204030204"/>
              <a:ea typeface="+mn-ea"/>
              <a:cs typeface="+mn-cs"/>
            </a:rPr>
            <a:t>Pre event</a:t>
          </a:r>
          <a:endParaRPr lang="en-IE" sz="2100" b="1" kern="1200" dirty="0">
            <a:latin typeface="Calibri" panose="020F0502020204030204"/>
            <a:ea typeface="+mn-ea"/>
            <a:cs typeface="+mn-cs"/>
          </a:endParaRPr>
        </a:p>
      </dsp:txBody>
      <dsp:txXfrm>
        <a:off x="3115875" y="520551"/>
        <a:ext cx="1793078" cy="896539"/>
      </dsp:txXfrm>
    </dsp:sp>
    <dsp:sp modelId="{1ACE5610-125B-4F8F-BB1D-86C0D3558F79}">
      <dsp:nvSpPr>
        <dsp:cNvPr id="0" name=""/>
        <dsp:cNvSpPr/>
      </dsp:nvSpPr>
      <dsp:spPr>
        <a:xfrm>
          <a:off x="1828131" y="1652601"/>
          <a:ext cx="2135466" cy="115790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100" b="1" kern="1200" dirty="0" smtClean="0">
              <a:latin typeface="Calibri" panose="020F0502020204030204"/>
              <a:ea typeface="+mn-ea"/>
              <a:cs typeface="+mn-cs"/>
            </a:rPr>
            <a:t>Prior controls</a:t>
          </a:r>
          <a:endParaRPr lang="en-IE" sz="2100" b="1" kern="1200" dirty="0">
            <a:latin typeface="Calibri" panose="020F0502020204030204"/>
            <a:ea typeface="+mn-ea"/>
            <a:cs typeface="+mn-cs"/>
          </a:endParaRPr>
        </a:p>
      </dsp:txBody>
      <dsp:txXfrm>
        <a:off x="1828131" y="1652601"/>
        <a:ext cx="2135466" cy="1157907"/>
      </dsp:txXfrm>
    </dsp:sp>
    <dsp:sp modelId="{409C535C-8098-4B81-9109-B9507D60FE1B}">
      <dsp:nvSpPr>
        <dsp:cNvPr id="0" name=""/>
        <dsp:cNvSpPr/>
      </dsp:nvSpPr>
      <dsp:spPr>
        <a:xfrm>
          <a:off x="4340143" y="1633747"/>
          <a:ext cx="1793078" cy="89653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100" kern="1200" dirty="0" smtClean="0">
              <a:latin typeface="Calibri" panose="020F0502020204030204"/>
              <a:ea typeface="+mn-ea"/>
              <a:cs typeface="+mn-cs"/>
            </a:rPr>
            <a:t>Deficits in care</a:t>
          </a:r>
          <a:endParaRPr lang="en-IE" sz="2100" kern="1200" dirty="0">
            <a:latin typeface="Calibri" panose="020F0502020204030204"/>
            <a:ea typeface="+mn-ea"/>
            <a:cs typeface="+mn-cs"/>
          </a:endParaRPr>
        </a:p>
      </dsp:txBody>
      <dsp:txXfrm>
        <a:off x="4340143" y="1633747"/>
        <a:ext cx="1793078" cy="896539"/>
      </dsp:txXfrm>
    </dsp:sp>
    <dsp:sp modelId="{F2599A14-E3AA-4266-BFE1-8AAA77F5EF7B}">
      <dsp:nvSpPr>
        <dsp:cNvPr id="0" name=""/>
        <dsp:cNvSpPr/>
      </dsp:nvSpPr>
      <dsp:spPr>
        <a:xfrm>
          <a:off x="894" y="3057666"/>
          <a:ext cx="1793078" cy="89653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100" kern="1200" dirty="0" smtClean="0">
              <a:latin typeface="Calibri" panose="020F0502020204030204"/>
              <a:ea typeface="+mn-ea"/>
              <a:cs typeface="+mn-cs"/>
            </a:rPr>
            <a:t>Insufficient staff or resources</a:t>
          </a:r>
          <a:endParaRPr lang="en-IE" sz="2100" kern="1200" dirty="0">
            <a:latin typeface="Calibri" panose="020F0502020204030204"/>
            <a:ea typeface="+mn-ea"/>
            <a:cs typeface="+mn-cs"/>
          </a:endParaRPr>
        </a:p>
      </dsp:txBody>
      <dsp:txXfrm>
        <a:off x="894" y="3057666"/>
        <a:ext cx="1793078" cy="896539"/>
      </dsp:txXfrm>
    </dsp:sp>
    <dsp:sp modelId="{15171FB1-BAB9-4C6C-9092-C4303EA5305A}">
      <dsp:nvSpPr>
        <dsp:cNvPr id="0" name=""/>
        <dsp:cNvSpPr/>
      </dsp:nvSpPr>
      <dsp:spPr>
        <a:xfrm>
          <a:off x="2170519" y="3057666"/>
          <a:ext cx="1793078" cy="89653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100" kern="1200" dirty="0" smtClean="0">
              <a:latin typeface="Calibri" panose="020F0502020204030204"/>
              <a:ea typeface="+mn-ea"/>
              <a:cs typeface="+mn-cs"/>
            </a:rPr>
            <a:t>Omission</a:t>
          </a:r>
          <a:endParaRPr lang="en-IE" sz="2100" kern="1200" dirty="0">
            <a:latin typeface="Calibri" panose="020F0502020204030204"/>
            <a:ea typeface="+mn-ea"/>
            <a:cs typeface="+mn-cs"/>
          </a:endParaRPr>
        </a:p>
      </dsp:txBody>
      <dsp:txXfrm>
        <a:off x="2170519" y="3057666"/>
        <a:ext cx="1793078" cy="896539"/>
      </dsp:txXfrm>
    </dsp:sp>
    <dsp:sp modelId="{6FC2052E-9F41-4BE8-94EA-55488EC106EF}">
      <dsp:nvSpPr>
        <dsp:cNvPr id="0" name=""/>
        <dsp:cNvSpPr/>
      </dsp:nvSpPr>
      <dsp:spPr>
        <a:xfrm>
          <a:off x="4340143" y="3057666"/>
          <a:ext cx="1793078" cy="89653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100" kern="1200" dirty="0" smtClean="0">
              <a:latin typeface="Calibri" panose="020F0502020204030204"/>
              <a:ea typeface="+mn-ea"/>
              <a:cs typeface="+mn-cs"/>
            </a:rPr>
            <a:t>Not under RCF’s care</a:t>
          </a:r>
          <a:endParaRPr lang="en-IE" sz="2100" kern="1200" dirty="0">
            <a:latin typeface="Calibri" panose="020F0502020204030204"/>
            <a:ea typeface="+mn-ea"/>
            <a:cs typeface="+mn-cs"/>
          </a:endParaRPr>
        </a:p>
      </dsp:txBody>
      <dsp:txXfrm>
        <a:off x="4340143" y="3057666"/>
        <a:ext cx="1793078" cy="896539"/>
      </dsp:txXfrm>
    </dsp:sp>
    <dsp:sp modelId="{E70EDA6D-98B9-4A0A-ACC6-E23148C5F981}">
      <dsp:nvSpPr>
        <dsp:cNvPr id="0" name=""/>
        <dsp:cNvSpPr/>
      </dsp:nvSpPr>
      <dsp:spPr>
        <a:xfrm>
          <a:off x="6509768" y="3057666"/>
          <a:ext cx="1793078" cy="89653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100" kern="1200" dirty="0" smtClean="0">
              <a:latin typeface="Calibri" panose="020F0502020204030204"/>
              <a:ea typeface="+mn-ea"/>
              <a:cs typeface="+mn-cs"/>
            </a:rPr>
            <a:t>Repetitive pattern</a:t>
          </a:r>
          <a:endParaRPr lang="en-IE" sz="2100" kern="1200" dirty="0">
            <a:latin typeface="Calibri" panose="020F0502020204030204"/>
            <a:ea typeface="+mn-ea"/>
            <a:cs typeface="+mn-cs"/>
          </a:endParaRPr>
        </a:p>
      </dsp:txBody>
      <dsp:txXfrm>
        <a:off x="6509768" y="3057666"/>
        <a:ext cx="1793078" cy="896539"/>
      </dsp:txXfrm>
    </dsp:sp>
    <dsp:sp modelId="{7B9B7626-B415-46AE-9373-8D4E59798B8E}">
      <dsp:nvSpPr>
        <dsp:cNvPr id="0" name=""/>
        <dsp:cNvSpPr/>
      </dsp:nvSpPr>
      <dsp:spPr>
        <a:xfrm>
          <a:off x="8679392" y="3057666"/>
          <a:ext cx="1793078" cy="89653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100" kern="1200" dirty="0" smtClean="0">
              <a:latin typeface="Calibri" panose="020F0502020204030204"/>
              <a:ea typeface="+mn-ea"/>
              <a:cs typeface="+mn-cs"/>
            </a:rPr>
            <a:t>Sleeping on duty</a:t>
          </a:r>
          <a:endParaRPr lang="en-IE" sz="2100" kern="1200" dirty="0">
            <a:latin typeface="Calibri" panose="020F0502020204030204"/>
            <a:ea typeface="+mn-ea"/>
            <a:cs typeface="+mn-cs"/>
          </a:endParaRPr>
        </a:p>
      </dsp:txBody>
      <dsp:txXfrm>
        <a:off x="8679392" y="3057666"/>
        <a:ext cx="1793078" cy="896539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8785E6-3117-4C5A-9604-347E35C00DD9}">
      <dsp:nvSpPr>
        <dsp:cNvPr id="0" name=""/>
        <dsp:cNvSpPr/>
      </dsp:nvSpPr>
      <dsp:spPr>
        <a:xfrm>
          <a:off x="2887265" y="808"/>
          <a:ext cx="2353468" cy="235346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Prior controls</a:t>
          </a:r>
          <a:endParaRPr lang="en-IE" sz="2800" kern="1200" dirty="0"/>
        </a:p>
      </dsp:txBody>
      <dsp:txXfrm>
        <a:off x="3231922" y="345465"/>
        <a:ext cx="1664154" cy="1664154"/>
      </dsp:txXfrm>
    </dsp:sp>
    <dsp:sp modelId="{BF699069-03DD-473E-BA7B-5D5D5FD252F0}">
      <dsp:nvSpPr>
        <dsp:cNvPr id="0" name=""/>
        <dsp:cNvSpPr/>
      </dsp:nvSpPr>
      <dsp:spPr>
        <a:xfrm rot="3600000">
          <a:off x="4625726" y="2296804"/>
          <a:ext cx="627546" cy="79429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E" sz="2300" kern="1200" dirty="0"/>
        </a:p>
      </dsp:txBody>
      <dsp:txXfrm>
        <a:off x="4672792" y="2374142"/>
        <a:ext cx="439282" cy="476577"/>
      </dsp:txXfrm>
    </dsp:sp>
    <dsp:sp modelId="{753DC375-B322-4A6F-8B0E-963F31399750}">
      <dsp:nvSpPr>
        <dsp:cNvPr id="0" name=""/>
        <dsp:cNvSpPr/>
      </dsp:nvSpPr>
      <dsp:spPr>
        <a:xfrm>
          <a:off x="4656025" y="3064390"/>
          <a:ext cx="2353468" cy="235346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Outcomes</a:t>
          </a:r>
          <a:endParaRPr lang="en-IE" sz="2800" kern="1200" dirty="0"/>
        </a:p>
      </dsp:txBody>
      <dsp:txXfrm>
        <a:off x="5000682" y="3409047"/>
        <a:ext cx="1664154" cy="1664154"/>
      </dsp:txXfrm>
    </dsp:sp>
    <dsp:sp modelId="{415D0764-ABCF-4502-A661-3D5B2F67E2E9}">
      <dsp:nvSpPr>
        <dsp:cNvPr id="0" name=""/>
        <dsp:cNvSpPr/>
      </dsp:nvSpPr>
      <dsp:spPr>
        <a:xfrm rot="10800000">
          <a:off x="3767987" y="3843976"/>
          <a:ext cx="627546" cy="79429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E" sz="2300" kern="1200" dirty="0"/>
        </a:p>
      </dsp:txBody>
      <dsp:txXfrm rot="10800000">
        <a:off x="3956251" y="4002835"/>
        <a:ext cx="439282" cy="476577"/>
      </dsp:txXfrm>
    </dsp:sp>
    <dsp:sp modelId="{5B5D0610-A36D-481D-9975-0B0AC484A95B}">
      <dsp:nvSpPr>
        <dsp:cNvPr id="0" name=""/>
        <dsp:cNvSpPr/>
      </dsp:nvSpPr>
      <dsp:spPr>
        <a:xfrm>
          <a:off x="1118505" y="3064390"/>
          <a:ext cx="2353468" cy="235346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Measures taken</a:t>
          </a:r>
          <a:endParaRPr lang="en-IE" sz="2800" kern="1200" dirty="0"/>
        </a:p>
      </dsp:txBody>
      <dsp:txXfrm>
        <a:off x="1463162" y="3409047"/>
        <a:ext cx="1664154" cy="1664154"/>
      </dsp:txXfrm>
    </dsp:sp>
    <dsp:sp modelId="{E9573B79-6C3B-49D4-9AAF-E50EA47A0CD9}">
      <dsp:nvSpPr>
        <dsp:cNvPr id="0" name=""/>
        <dsp:cNvSpPr/>
      </dsp:nvSpPr>
      <dsp:spPr>
        <a:xfrm rot="18000000">
          <a:off x="2856966" y="2327566"/>
          <a:ext cx="627546" cy="79429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E" sz="2300" kern="1200" dirty="0"/>
        </a:p>
      </dsp:txBody>
      <dsp:txXfrm>
        <a:off x="2904032" y="2567946"/>
        <a:ext cx="439282" cy="47657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8083C6-01FA-410A-954A-BA7E7D99921B}">
      <dsp:nvSpPr>
        <dsp:cNvPr id="0" name=""/>
        <dsp:cNvSpPr/>
      </dsp:nvSpPr>
      <dsp:spPr>
        <a:xfrm>
          <a:off x="5236682" y="2530286"/>
          <a:ext cx="4339249" cy="5273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9106"/>
              </a:lnTo>
              <a:lnTo>
                <a:pt x="4339249" y="339106"/>
              </a:lnTo>
              <a:lnTo>
                <a:pt x="4339249" y="527380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F8CB2D-0CA7-49F9-AAD5-29A5DD8898E8}">
      <dsp:nvSpPr>
        <dsp:cNvPr id="0" name=""/>
        <dsp:cNvSpPr/>
      </dsp:nvSpPr>
      <dsp:spPr>
        <a:xfrm>
          <a:off x="5236682" y="2530286"/>
          <a:ext cx="2169624" cy="5273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9106"/>
              </a:lnTo>
              <a:lnTo>
                <a:pt x="2169624" y="339106"/>
              </a:lnTo>
              <a:lnTo>
                <a:pt x="2169624" y="527380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EEFB16-D265-43E8-84B0-D46EF67DCF77}">
      <dsp:nvSpPr>
        <dsp:cNvPr id="0" name=""/>
        <dsp:cNvSpPr/>
      </dsp:nvSpPr>
      <dsp:spPr>
        <a:xfrm>
          <a:off x="5190962" y="2530286"/>
          <a:ext cx="91440" cy="52738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27380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4C24DC-4A68-4D74-9E63-4F747723F888}">
      <dsp:nvSpPr>
        <dsp:cNvPr id="0" name=""/>
        <dsp:cNvSpPr/>
      </dsp:nvSpPr>
      <dsp:spPr>
        <a:xfrm>
          <a:off x="3067058" y="2530286"/>
          <a:ext cx="2169624" cy="527380"/>
        </a:xfrm>
        <a:custGeom>
          <a:avLst/>
          <a:gdLst/>
          <a:ahLst/>
          <a:cxnLst/>
          <a:rect l="0" t="0" r="0" b="0"/>
          <a:pathLst>
            <a:path>
              <a:moveTo>
                <a:pt x="2169624" y="0"/>
              </a:moveTo>
              <a:lnTo>
                <a:pt x="2169624" y="339106"/>
              </a:lnTo>
              <a:lnTo>
                <a:pt x="0" y="339106"/>
              </a:lnTo>
              <a:lnTo>
                <a:pt x="0" y="527380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069B5F-0D84-4526-A354-88A9D7C2DA85}">
      <dsp:nvSpPr>
        <dsp:cNvPr id="0" name=""/>
        <dsp:cNvSpPr/>
      </dsp:nvSpPr>
      <dsp:spPr>
        <a:xfrm>
          <a:off x="897433" y="2530286"/>
          <a:ext cx="4339249" cy="527380"/>
        </a:xfrm>
        <a:custGeom>
          <a:avLst/>
          <a:gdLst/>
          <a:ahLst/>
          <a:cxnLst/>
          <a:rect l="0" t="0" r="0" b="0"/>
          <a:pathLst>
            <a:path>
              <a:moveTo>
                <a:pt x="4339249" y="0"/>
              </a:moveTo>
              <a:lnTo>
                <a:pt x="4339249" y="339106"/>
              </a:lnTo>
              <a:lnTo>
                <a:pt x="0" y="339106"/>
              </a:lnTo>
              <a:lnTo>
                <a:pt x="0" y="527380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1F503E-D4D4-4BF1-8EBF-301669B1D5D5}">
      <dsp:nvSpPr>
        <dsp:cNvPr id="0" name=""/>
        <dsp:cNvSpPr/>
      </dsp:nvSpPr>
      <dsp:spPr>
        <a:xfrm>
          <a:off x="4012414" y="1417090"/>
          <a:ext cx="1224268" cy="2166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1934"/>
              </a:lnTo>
              <a:lnTo>
                <a:pt x="644957" y="111934"/>
              </a:lnTo>
              <a:lnTo>
                <a:pt x="644957" y="223869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5546C3-A0A9-4718-8094-0F69BFF11FF9}">
      <dsp:nvSpPr>
        <dsp:cNvPr id="0" name=""/>
        <dsp:cNvSpPr/>
      </dsp:nvSpPr>
      <dsp:spPr>
        <a:xfrm>
          <a:off x="2895864" y="1417090"/>
          <a:ext cx="1116549" cy="235511"/>
        </a:xfrm>
        <a:custGeom>
          <a:avLst/>
          <a:gdLst/>
          <a:ahLst/>
          <a:cxnLst/>
          <a:rect l="0" t="0" r="0" b="0"/>
          <a:pathLst>
            <a:path>
              <a:moveTo>
                <a:pt x="644957" y="0"/>
              </a:moveTo>
              <a:lnTo>
                <a:pt x="644957" y="111934"/>
              </a:lnTo>
              <a:lnTo>
                <a:pt x="0" y="111934"/>
              </a:lnTo>
              <a:lnTo>
                <a:pt x="0" y="223869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471ED9-B71C-47A0-9DB8-0E542C19DCB5}">
      <dsp:nvSpPr>
        <dsp:cNvPr id="0" name=""/>
        <dsp:cNvSpPr/>
      </dsp:nvSpPr>
      <dsp:spPr>
        <a:xfrm>
          <a:off x="3115875" y="520551"/>
          <a:ext cx="1793078" cy="89653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100" b="1" kern="1200" dirty="0" smtClean="0">
              <a:latin typeface="Calibri" panose="020F0502020204030204"/>
              <a:ea typeface="+mn-ea"/>
              <a:cs typeface="+mn-cs"/>
            </a:rPr>
            <a:t>Pre</a:t>
          </a:r>
          <a:r>
            <a:rPr lang="en-IE" sz="1900" b="1" kern="1200" dirty="0" smtClean="0">
              <a:latin typeface="Calibri" panose="020F0502020204030204"/>
              <a:ea typeface="+mn-ea"/>
              <a:cs typeface="+mn-cs"/>
            </a:rPr>
            <a:t> </a:t>
          </a:r>
          <a:r>
            <a:rPr lang="en-IE" sz="2100" b="1" kern="1200" dirty="0" smtClean="0">
              <a:latin typeface="Calibri" panose="020F0502020204030204"/>
              <a:ea typeface="+mn-ea"/>
              <a:cs typeface="+mn-cs"/>
            </a:rPr>
            <a:t>event</a:t>
          </a:r>
          <a:endParaRPr lang="en-IE" sz="2100" b="1" kern="1200" dirty="0">
            <a:latin typeface="Calibri" panose="020F0502020204030204"/>
            <a:ea typeface="+mn-ea"/>
            <a:cs typeface="+mn-cs"/>
          </a:endParaRPr>
        </a:p>
      </dsp:txBody>
      <dsp:txXfrm>
        <a:off x="3115875" y="520551"/>
        <a:ext cx="1793078" cy="896539"/>
      </dsp:txXfrm>
    </dsp:sp>
    <dsp:sp modelId="{1ACE5610-125B-4F8F-BB1D-86C0D3558F79}">
      <dsp:nvSpPr>
        <dsp:cNvPr id="0" name=""/>
        <dsp:cNvSpPr/>
      </dsp:nvSpPr>
      <dsp:spPr>
        <a:xfrm>
          <a:off x="1828131" y="1652601"/>
          <a:ext cx="2135466" cy="115790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i="1" kern="1200" dirty="0" smtClean="0">
              <a:solidFill>
                <a:srgbClr val="BC5090"/>
              </a:solidFill>
              <a:latin typeface="Calibri" panose="020F0502020204030204"/>
              <a:ea typeface="+mn-ea"/>
              <a:cs typeface="+mn-cs"/>
            </a:rPr>
            <a:t>“occupies a low bed on a hi-tech alternating, pressure relieving mattress”</a:t>
          </a:r>
          <a:endParaRPr lang="en-IE" sz="1900" b="1" i="1" kern="1200" dirty="0" smtClean="0">
            <a:solidFill>
              <a:srgbClr val="BC5090"/>
            </a:solidFill>
            <a:latin typeface="Calibri" panose="020F0502020204030204"/>
            <a:ea typeface="+mn-ea"/>
            <a:cs typeface="+mn-cs"/>
          </a:endParaRPr>
        </a:p>
      </dsp:txBody>
      <dsp:txXfrm>
        <a:off x="1828131" y="1652601"/>
        <a:ext cx="2135466" cy="1157907"/>
      </dsp:txXfrm>
    </dsp:sp>
    <dsp:sp modelId="{409C535C-8098-4B81-9109-B9507D60FE1B}">
      <dsp:nvSpPr>
        <dsp:cNvPr id="0" name=""/>
        <dsp:cNvSpPr/>
      </dsp:nvSpPr>
      <dsp:spPr>
        <a:xfrm>
          <a:off x="4340143" y="1633747"/>
          <a:ext cx="1793078" cy="89653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100" kern="1200" dirty="0" smtClean="0">
              <a:latin typeface="Calibri" panose="020F0502020204030204"/>
              <a:ea typeface="+mn-ea"/>
              <a:cs typeface="+mn-cs"/>
            </a:rPr>
            <a:t>Deficits in care</a:t>
          </a:r>
          <a:endParaRPr lang="en-IE" sz="2100" kern="1200" dirty="0">
            <a:latin typeface="Calibri" panose="020F0502020204030204"/>
            <a:ea typeface="+mn-ea"/>
            <a:cs typeface="+mn-cs"/>
          </a:endParaRPr>
        </a:p>
      </dsp:txBody>
      <dsp:txXfrm>
        <a:off x="4340143" y="1633747"/>
        <a:ext cx="1793078" cy="896539"/>
      </dsp:txXfrm>
    </dsp:sp>
    <dsp:sp modelId="{F2599A14-E3AA-4266-BFE1-8AAA77F5EF7B}">
      <dsp:nvSpPr>
        <dsp:cNvPr id="0" name=""/>
        <dsp:cNvSpPr/>
      </dsp:nvSpPr>
      <dsp:spPr>
        <a:xfrm>
          <a:off x="894" y="3057666"/>
          <a:ext cx="1793078" cy="89653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100" kern="1200" dirty="0" smtClean="0">
              <a:latin typeface="Calibri" panose="020F0502020204030204"/>
              <a:ea typeface="+mn-ea"/>
              <a:cs typeface="+mn-cs"/>
            </a:rPr>
            <a:t>Insufficient staff or resources</a:t>
          </a:r>
          <a:endParaRPr lang="en-IE" sz="2100" kern="1200" dirty="0">
            <a:latin typeface="Calibri" panose="020F0502020204030204"/>
            <a:ea typeface="+mn-ea"/>
            <a:cs typeface="+mn-cs"/>
          </a:endParaRPr>
        </a:p>
      </dsp:txBody>
      <dsp:txXfrm>
        <a:off x="894" y="3057666"/>
        <a:ext cx="1793078" cy="896539"/>
      </dsp:txXfrm>
    </dsp:sp>
    <dsp:sp modelId="{15171FB1-BAB9-4C6C-9092-C4303EA5305A}">
      <dsp:nvSpPr>
        <dsp:cNvPr id="0" name=""/>
        <dsp:cNvSpPr/>
      </dsp:nvSpPr>
      <dsp:spPr>
        <a:xfrm>
          <a:off x="2170519" y="3057666"/>
          <a:ext cx="1793078" cy="89653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100" kern="1200" dirty="0" smtClean="0">
              <a:latin typeface="Calibri" panose="020F0502020204030204"/>
              <a:ea typeface="+mn-ea"/>
              <a:cs typeface="+mn-cs"/>
            </a:rPr>
            <a:t>Omission</a:t>
          </a:r>
          <a:endParaRPr lang="en-IE" sz="2100" kern="1200" dirty="0">
            <a:latin typeface="Calibri" panose="020F0502020204030204"/>
            <a:ea typeface="+mn-ea"/>
            <a:cs typeface="+mn-cs"/>
          </a:endParaRPr>
        </a:p>
      </dsp:txBody>
      <dsp:txXfrm>
        <a:off x="2170519" y="3057666"/>
        <a:ext cx="1793078" cy="896539"/>
      </dsp:txXfrm>
    </dsp:sp>
    <dsp:sp modelId="{6FC2052E-9F41-4BE8-94EA-55488EC106EF}">
      <dsp:nvSpPr>
        <dsp:cNvPr id="0" name=""/>
        <dsp:cNvSpPr/>
      </dsp:nvSpPr>
      <dsp:spPr>
        <a:xfrm>
          <a:off x="4340143" y="3057666"/>
          <a:ext cx="1793078" cy="89653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100" kern="1200" dirty="0" smtClean="0">
              <a:latin typeface="Calibri" panose="020F0502020204030204"/>
              <a:ea typeface="+mn-ea"/>
              <a:cs typeface="+mn-cs"/>
            </a:rPr>
            <a:t>Not under RCF’s care</a:t>
          </a:r>
          <a:endParaRPr lang="en-IE" sz="2100" kern="1200" dirty="0">
            <a:latin typeface="Calibri" panose="020F0502020204030204"/>
            <a:ea typeface="+mn-ea"/>
            <a:cs typeface="+mn-cs"/>
          </a:endParaRPr>
        </a:p>
      </dsp:txBody>
      <dsp:txXfrm>
        <a:off x="4340143" y="3057666"/>
        <a:ext cx="1793078" cy="896539"/>
      </dsp:txXfrm>
    </dsp:sp>
    <dsp:sp modelId="{E70EDA6D-98B9-4A0A-ACC6-E23148C5F981}">
      <dsp:nvSpPr>
        <dsp:cNvPr id="0" name=""/>
        <dsp:cNvSpPr/>
      </dsp:nvSpPr>
      <dsp:spPr>
        <a:xfrm>
          <a:off x="6509768" y="3057666"/>
          <a:ext cx="1793078" cy="89653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100" kern="1200" dirty="0" smtClean="0">
              <a:latin typeface="Calibri" panose="020F0502020204030204"/>
              <a:ea typeface="+mn-ea"/>
              <a:cs typeface="+mn-cs"/>
            </a:rPr>
            <a:t>Repetitive pattern</a:t>
          </a:r>
          <a:endParaRPr lang="en-IE" sz="2100" kern="1200" dirty="0">
            <a:latin typeface="Calibri" panose="020F0502020204030204"/>
            <a:ea typeface="+mn-ea"/>
            <a:cs typeface="+mn-cs"/>
          </a:endParaRPr>
        </a:p>
      </dsp:txBody>
      <dsp:txXfrm>
        <a:off x="6509768" y="3057666"/>
        <a:ext cx="1793078" cy="896539"/>
      </dsp:txXfrm>
    </dsp:sp>
    <dsp:sp modelId="{7B9B7626-B415-46AE-9373-8D4E59798B8E}">
      <dsp:nvSpPr>
        <dsp:cNvPr id="0" name=""/>
        <dsp:cNvSpPr/>
      </dsp:nvSpPr>
      <dsp:spPr>
        <a:xfrm>
          <a:off x="8679392" y="3057666"/>
          <a:ext cx="1793078" cy="89653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100" kern="1200" dirty="0" smtClean="0">
              <a:latin typeface="Calibri" panose="020F0502020204030204"/>
              <a:ea typeface="+mn-ea"/>
              <a:cs typeface="+mn-cs"/>
            </a:rPr>
            <a:t>Sleeping on duty</a:t>
          </a:r>
          <a:endParaRPr lang="en-IE" sz="2100" kern="1200" dirty="0">
            <a:latin typeface="Calibri" panose="020F0502020204030204"/>
            <a:ea typeface="+mn-ea"/>
            <a:cs typeface="+mn-cs"/>
          </a:endParaRPr>
        </a:p>
      </dsp:txBody>
      <dsp:txXfrm>
        <a:off x="8679392" y="3057666"/>
        <a:ext cx="1793078" cy="89653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8083C6-01FA-410A-954A-BA7E7D99921B}">
      <dsp:nvSpPr>
        <dsp:cNvPr id="0" name=""/>
        <dsp:cNvSpPr/>
      </dsp:nvSpPr>
      <dsp:spPr>
        <a:xfrm>
          <a:off x="5236683" y="2661719"/>
          <a:ext cx="4339249" cy="5273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9106"/>
              </a:lnTo>
              <a:lnTo>
                <a:pt x="4339249" y="339106"/>
              </a:lnTo>
              <a:lnTo>
                <a:pt x="4339249" y="527380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F8CB2D-0CA7-49F9-AAD5-29A5DD8898E8}">
      <dsp:nvSpPr>
        <dsp:cNvPr id="0" name=""/>
        <dsp:cNvSpPr/>
      </dsp:nvSpPr>
      <dsp:spPr>
        <a:xfrm>
          <a:off x="5236683" y="2661719"/>
          <a:ext cx="2169624" cy="5273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9106"/>
              </a:lnTo>
              <a:lnTo>
                <a:pt x="2169624" y="339106"/>
              </a:lnTo>
              <a:lnTo>
                <a:pt x="2169624" y="527380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EEFB16-D265-43E8-84B0-D46EF67DCF77}">
      <dsp:nvSpPr>
        <dsp:cNvPr id="0" name=""/>
        <dsp:cNvSpPr/>
      </dsp:nvSpPr>
      <dsp:spPr>
        <a:xfrm>
          <a:off x="5190962" y="2661719"/>
          <a:ext cx="91440" cy="52738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27380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4C24DC-4A68-4D74-9E63-4F747723F888}">
      <dsp:nvSpPr>
        <dsp:cNvPr id="0" name=""/>
        <dsp:cNvSpPr/>
      </dsp:nvSpPr>
      <dsp:spPr>
        <a:xfrm>
          <a:off x="3067058" y="2661719"/>
          <a:ext cx="2169624" cy="527380"/>
        </a:xfrm>
        <a:custGeom>
          <a:avLst/>
          <a:gdLst/>
          <a:ahLst/>
          <a:cxnLst/>
          <a:rect l="0" t="0" r="0" b="0"/>
          <a:pathLst>
            <a:path>
              <a:moveTo>
                <a:pt x="2169624" y="0"/>
              </a:moveTo>
              <a:lnTo>
                <a:pt x="2169624" y="339106"/>
              </a:lnTo>
              <a:lnTo>
                <a:pt x="0" y="339106"/>
              </a:lnTo>
              <a:lnTo>
                <a:pt x="0" y="527380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069B5F-0D84-4526-A354-88A9D7C2DA85}">
      <dsp:nvSpPr>
        <dsp:cNvPr id="0" name=""/>
        <dsp:cNvSpPr/>
      </dsp:nvSpPr>
      <dsp:spPr>
        <a:xfrm>
          <a:off x="897433" y="2661719"/>
          <a:ext cx="4339249" cy="527380"/>
        </a:xfrm>
        <a:custGeom>
          <a:avLst/>
          <a:gdLst/>
          <a:ahLst/>
          <a:cxnLst/>
          <a:rect l="0" t="0" r="0" b="0"/>
          <a:pathLst>
            <a:path>
              <a:moveTo>
                <a:pt x="4339249" y="0"/>
              </a:moveTo>
              <a:lnTo>
                <a:pt x="4339249" y="339106"/>
              </a:lnTo>
              <a:lnTo>
                <a:pt x="0" y="339106"/>
              </a:lnTo>
              <a:lnTo>
                <a:pt x="0" y="527380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1F503E-D4D4-4BF1-8EBF-301669B1D5D5}">
      <dsp:nvSpPr>
        <dsp:cNvPr id="0" name=""/>
        <dsp:cNvSpPr/>
      </dsp:nvSpPr>
      <dsp:spPr>
        <a:xfrm>
          <a:off x="4038745" y="1276602"/>
          <a:ext cx="1197937" cy="2257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1934"/>
              </a:lnTo>
              <a:lnTo>
                <a:pt x="644957" y="111934"/>
              </a:lnTo>
              <a:lnTo>
                <a:pt x="644957" y="223869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5546C3-A0A9-4718-8094-0F69BFF11FF9}">
      <dsp:nvSpPr>
        <dsp:cNvPr id="0" name=""/>
        <dsp:cNvSpPr/>
      </dsp:nvSpPr>
      <dsp:spPr>
        <a:xfrm>
          <a:off x="2819084" y="1276602"/>
          <a:ext cx="1219660" cy="244566"/>
        </a:xfrm>
        <a:custGeom>
          <a:avLst/>
          <a:gdLst/>
          <a:ahLst/>
          <a:cxnLst/>
          <a:rect l="0" t="0" r="0" b="0"/>
          <a:pathLst>
            <a:path>
              <a:moveTo>
                <a:pt x="644957" y="0"/>
              </a:moveTo>
              <a:lnTo>
                <a:pt x="644957" y="111934"/>
              </a:lnTo>
              <a:lnTo>
                <a:pt x="0" y="111934"/>
              </a:lnTo>
              <a:lnTo>
                <a:pt x="0" y="223869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471ED9-B71C-47A0-9DB8-0E542C19DCB5}">
      <dsp:nvSpPr>
        <dsp:cNvPr id="0" name=""/>
        <dsp:cNvSpPr/>
      </dsp:nvSpPr>
      <dsp:spPr>
        <a:xfrm>
          <a:off x="3142206" y="380063"/>
          <a:ext cx="1793078" cy="89653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100" b="1" kern="1200" dirty="0" smtClean="0">
              <a:latin typeface="Calibri" panose="020F0502020204030204"/>
              <a:ea typeface="+mn-ea"/>
              <a:cs typeface="+mn-cs"/>
            </a:rPr>
            <a:t>Pre event</a:t>
          </a:r>
          <a:endParaRPr lang="en-IE" sz="2100" b="1" kern="1200" dirty="0">
            <a:latin typeface="Calibri" panose="020F0502020204030204"/>
            <a:ea typeface="+mn-ea"/>
            <a:cs typeface="+mn-cs"/>
          </a:endParaRPr>
        </a:p>
      </dsp:txBody>
      <dsp:txXfrm>
        <a:off x="3142206" y="380063"/>
        <a:ext cx="1793078" cy="896539"/>
      </dsp:txXfrm>
    </dsp:sp>
    <dsp:sp modelId="{1ACE5610-125B-4F8F-BB1D-86C0D3558F79}">
      <dsp:nvSpPr>
        <dsp:cNvPr id="0" name=""/>
        <dsp:cNvSpPr/>
      </dsp:nvSpPr>
      <dsp:spPr>
        <a:xfrm>
          <a:off x="1922545" y="1521169"/>
          <a:ext cx="1793078" cy="89653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100" kern="1200" dirty="0" smtClean="0">
              <a:latin typeface="Calibri" panose="020F0502020204030204"/>
              <a:ea typeface="+mn-ea"/>
              <a:cs typeface="+mn-cs"/>
            </a:rPr>
            <a:t>Prior controls</a:t>
          </a:r>
          <a:endParaRPr lang="en-IE" sz="2100" kern="1200" dirty="0">
            <a:latin typeface="Calibri" panose="020F0502020204030204"/>
            <a:ea typeface="+mn-ea"/>
            <a:cs typeface="+mn-cs"/>
          </a:endParaRPr>
        </a:p>
      </dsp:txBody>
      <dsp:txXfrm>
        <a:off x="1922545" y="1521169"/>
        <a:ext cx="1793078" cy="896539"/>
      </dsp:txXfrm>
    </dsp:sp>
    <dsp:sp modelId="{409C535C-8098-4B81-9109-B9507D60FE1B}">
      <dsp:nvSpPr>
        <dsp:cNvPr id="0" name=""/>
        <dsp:cNvSpPr/>
      </dsp:nvSpPr>
      <dsp:spPr>
        <a:xfrm>
          <a:off x="4092170" y="1502315"/>
          <a:ext cx="2289025" cy="115940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100" b="1" kern="1200" dirty="0" smtClean="0">
              <a:latin typeface="Calibri" panose="020F0502020204030204"/>
              <a:ea typeface="+mn-ea"/>
              <a:cs typeface="+mn-cs"/>
            </a:rPr>
            <a:t>Deficits in care</a:t>
          </a:r>
          <a:endParaRPr lang="en-IE" sz="2100" b="1" kern="1200" dirty="0">
            <a:latin typeface="Calibri" panose="020F0502020204030204"/>
            <a:ea typeface="+mn-ea"/>
            <a:cs typeface="+mn-cs"/>
          </a:endParaRPr>
        </a:p>
      </dsp:txBody>
      <dsp:txXfrm>
        <a:off x="4092170" y="1502315"/>
        <a:ext cx="2289025" cy="1159404"/>
      </dsp:txXfrm>
    </dsp:sp>
    <dsp:sp modelId="{F2599A14-E3AA-4266-BFE1-8AAA77F5EF7B}">
      <dsp:nvSpPr>
        <dsp:cNvPr id="0" name=""/>
        <dsp:cNvSpPr/>
      </dsp:nvSpPr>
      <dsp:spPr>
        <a:xfrm>
          <a:off x="894" y="3189099"/>
          <a:ext cx="1793078" cy="89653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100" kern="1200" dirty="0" smtClean="0">
              <a:latin typeface="Calibri" panose="020F0502020204030204"/>
              <a:ea typeface="+mn-ea"/>
              <a:cs typeface="+mn-cs"/>
            </a:rPr>
            <a:t>Insufficient staff or resources</a:t>
          </a:r>
          <a:endParaRPr lang="en-IE" sz="2100" kern="1200" dirty="0">
            <a:latin typeface="Calibri" panose="020F0502020204030204"/>
            <a:ea typeface="+mn-ea"/>
            <a:cs typeface="+mn-cs"/>
          </a:endParaRPr>
        </a:p>
      </dsp:txBody>
      <dsp:txXfrm>
        <a:off x="894" y="3189099"/>
        <a:ext cx="1793078" cy="896539"/>
      </dsp:txXfrm>
    </dsp:sp>
    <dsp:sp modelId="{15171FB1-BAB9-4C6C-9092-C4303EA5305A}">
      <dsp:nvSpPr>
        <dsp:cNvPr id="0" name=""/>
        <dsp:cNvSpPr/>
      </dsp:nvSpPr>
      <dsp:spPr>
        <a:xfrm>
          <a:off x="2170519" y="3189099"/>
          <a:ext cx="1793078" cy="89653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100" kern="1200" dirty="0" smtClean="0">
              <a:latin typeface="Calibri" panose="020F0502020204030204"/>
              <a:ea typeface="+mn-ea"/>
              <a:cs typeface="+mn-cs"/>
            </a:rPr>
            <a:t>Omission</a:t>
          </a:r>
          <a:endParaRPr lang="en-IE" sz="2100" kern="1200" dirty="0">
            <a:latin typeface="Calibri" panose="020F0502020204030204"/>
            <a:ea typeface="+mn-ea"/>
            <a:cs typeface="+mn-cs"/>
          </a:endParaRPr>
        </a:p>
      </dsp:txBody>
      <dsp:txXfrm>
        <a:off x="2170519" y="3189099"/>
        <a:ext cx="1793078" cy="896539"/>
      </dsp:txXfrm>
    </dsp:sp>
    <dsp:sp modelId="{6FC2052E-9F41-4BE8-94EA-55488EC106EF}">
      <dsp:nvSpPr>
        <dsp:cNvPr id="0" name=""/>
        <dsp:cNvSpPr/>
      </dsp:nvSpPr>
      <dsp:spPr>
        <a:xfrm>
          <a:off x="4340143" y="3189099"/>
          <a:ext cx="1793078" cy="89653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100" kern="1200" dirty="0" smtClean="0">
              <a:latin typeface="Calibri" panose="020F0502020204030204"/>
              <a:ea typeface="+mn-ea"/>
              <a:cs typeface="+mn-cs"/>
            </a:rPr>
            <a:t>Not under RCF’s care</a:t>
          </a:r>
          <a:endParaRPr lang="en-IE" sz="2100" kern="1200" dirty="0">
            <a:latin typeface="Calibri" panose="020F0502020204030204"/>
            <a:ea typeface="+mn-ea"/>
            <a:cs typeface="+mn-cs"/>
          </a:endParaRPr>
        </a:p>
      </dsp:txBody>
      <dsp:txXfrm>
        <a:off x="4340143" y="3189099"/>
        <a:ext cx="1793078" cy="896539"/>
      </dsp:txXfrm>
    </dsp:sp>
    <dsp:sp modelId="{E70EDA6D-98B9-4A0A-ACC6-E23148C5F981}">
      <dsp:nvSpPr>
        <dsp:cNvPr id="0" name=""/>
        <dsp:cNvSpPr/>
      </dsp:nvSpPr>
      <dsp:spPr>
        <a:xfrm>
          <a:off x="6509768" y="3189099"/>
          <a:ext cx="1793078" cy="89653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100" kern="1200" dirty="0" smtClean="0">
              <a:latin typeface="Calibri" panose="020F0502020204030204"/>
              <a:ea typeface="+mn-ea"/>
              <a:cs typeface="+mn-cs"/>
            </a:rPr>
            <a:t>Repetitive pattern</a:t>
          </a:r>
          <a:endParaRPr lang="en-IE" sz="2100" kern="1200" dirty="0">
            <a:latin typeface="Calibri" panose="020F0502020204030204"/>
            <a:ea typeface="+mn-ea"/>
            <a:cs typeface="+mn-cs"/>
          </a:endParaRPr>
        </a:p>
      </dsp:txBody>
      <dsp:txXfrm>
        <a:off x="6509768" y="3189099"/>
        <a:ext cx="1793078" cy="896539"/>
      </dsp:txXfrm>
    </dsp:sp>
    <dsp:sp modelId="{7B9B7626-B415-46AE-9373-8D4E59798B8E}">
      <dsp:nvSpPr>
        <dsp:cNvPr id="0" name=""/>
        <dsp:cNvSpPr/>
      </dsp:nvSpPr>
      <dsp:spPr>
        <a:xfrm>
          <a:off x="8679392" y="3189099"/>
          <a:ext cx="1793078" cy="89653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>
              <a:latin typeface="Calibri" panose="020F0502020204030204"/>
              <a:ea typeface="+mn-ea"/>
              <a:cs typeface="+mn-cs"/>
            </a:rPr>
            <a:t>Sleeping on duty</a:t>
          </a:r>
          <a:endParaRPr lang="en-IE" sz="2100" kern="1200" dirty="0">
            <a:latin typeface="Calibri" panose="020F0502020204030204"/>
            <a:ea typeface="+mn-ea"/>
            <a:cs typeface="+mn-cs"/>
          </a:endParaRPr>
        </a:p>
      </dsp:txBody>
      <dsp:txXfrm>
        <a:off x="8679392" y="3189099"/>
        <a:ext cx="1793078" cy="89653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8083C6-01FA-410A-954A-BA7E7D99921B}">
      <dsp:nvSpPr>
        <dsp:cNvPr id="0" name=""/>
        <dsp:cNvSpPr/>
      </dsp:nvSpPr>
      <dsp:spPr>
        <a:xfrm>
          <a:off x="5236682" y="2661719"/>
          <a:ext cx="4339249" cy="5273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9106"/>
              </a:lnTo>
              <a:lnTo>
                <a:pt x="4339249" y="339106"/>
              </a:lnTo>
              <a:lnTo>
                <a:pt x="4339249" y="527380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F8CB2D-0CA7-49F9-AAD5-29A5DD8898E8}">
      <dsp:nvSpPr>
        <dsp:cNvPr id="0" name=""/>
        <dsp:cNvSpPr/>
      </dsp:nvSpPr>
      <dsp:spPr>
        <a:xfrm>
          <a:off x="5236682" y="2661719"/>
          <a:ext cx="2169624" cy="5273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9106"/>
              </a:lnTo>
              <a:lnTo>
                <a:pt x="2169624" y="339106"/>
              </a:lnTo>
              <a:lnTo>
                <a:pt x="2169624" y="527380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EEFB16-D265-43E8-84B0-D46EF67DCF77}">
      <dsp:nvSpPr>
        <dsp:cNvPr id="0" name=""/>
        <dsp:cNvSpPr/>
      </dsp:nvSpPr>
      <dsp:spPr>
        <a:xfrm>
          <a:off x="5190962" y="2661719"/>
          <a:ext cx="91440" cy="52738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27380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4C24DC-4A68-4D74-9E63-4F747723F888}">
      <dsp:nvSpPr>
        <dsp:cNvPr id="0" name=""/>
        <dsp:cNvSpPr/>
      </dsp:nvSpPr>
      <dsp:spPr>
        <a:xfrm>
          <a:off x="3067058" y="2661719"/>
          <a:ext cx="2169624" cy="527380"/>
        </a:xfrm>
        <a:custGeom>
          <a:avLst/>
          <a:gdLst/>
          <a:ahLst/>
          <a:cxnLst/>
          <a:rect l="0" t="0" r="0" b="0"/>
          <a:pathLst>
            <a:path>
              <a:moveTo>
                <a:pt x="2169624" y="0"/>
              </a:moveTo>
              <a:lnTo>
                <a:pt x="2169624" y="339106"/>
              </a:lnTo>
              <a:lnTo>
                <a:pt x="0" y="339106"/>
              </a:lnTo>
              <a:lnTo>
                <a:pt x="0" y="527380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069B5F-0D84-4526-A354-88A9D7C2DA85}">
      <dsp:nvSpPr>
        <dsp:cNvPr id="0" name=""/>
        <dsp:cNvSpPr/>
      </dsp:nvSpPr>
      <dsp:spPr>
        <a:xfrm>
          <a:off x="897433" y="2661719"/>
          <a:ext cx="4339249" cy="527380"/>
        </a:xfrm>
        <a:custGeom>
          <a:avLst/>
          <a:gdLst/>
          <a:ahLst/>
          <a:cxnLst/>
          <a:rect l="0" t="0" r="0" b="0"/>
          <a:pathLst>
            <a:path>
              <a:moveTo>
                <a:pt x="4339249" y="0"/>
              </a:moveTo>
              <a:lnTo>
                <a:pt x="4339249" y="339106"/>
              </a:lnTo>
              <a:lnTo>
                <a:pt x="0" y="339106"/>
              </a:lnTo>
              <a:lnTo>
                <a:pt x="0" y="527380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1F503E-D4D4-4BF1-8EBF-301669B1D5D5}">
      <dsp:nvSpPr>
        <dsp:cNvPr id="0" name=""/>
        <dsp:cNvSpPr/>
      </dsp:nvSpPr>
      <dsp:spPr>
        <a:xfrm>
          <a:off x="4038745" y="1276602"/>
          <a:ext cx="1197937" cy="2257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1934"/>
              </a:lnTo>
              <a:lnTo>
                <a:pt x="644957" y="111934"/>
              </a:lnTo>
              <a:lnTo>
                <a:pt x="644957" y="223869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5546C3-A0A9-4718-8094-0F69BFF11FF9}">
      <dsp:nvSpPr>
        <dsp:cNvPr id="0" name=""/>
        <dsp:cNvSpPr/>
      </dsp:nvSpPr>
      <dsp:spPr>
        <a:xfrm>
          <a:off x="2819084" y="1276602"/>
          <a:ext cx="1219660" cy="244566"/>
        </a:xfrm>
        <a:custGeom>
          <a:avLst/>
          <a:gdLst/>
          <a:ahLst/>
          <a:cxnLst/>
          <a:rect l="0" t="0" r="0" b="0"/>
          <a:pathLst>
            <a:path>
              <a:moveTo>
                <a:pt x="644957" y="0"/>
              </a:moveTo>
              <a:lnTo>
                <a:pt x="644957" y="111934"/>
              </a:lnTo>
              <a:lnTo>
                <a:pt x="0" y="111934"/>
              </a:lnTo>
              <a:lnTo>
                <a:pt x="0" y="223869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471ED9-B71C-47A0-9DB8-0E542C19DCB5}">
      <dsp:nvSpPr>
        <dsp:cNvPr id="0" name=""/>
        <dsp:cNvSpPr/>
      </dsp:nvSpPr>
      <dsp:spPr>
        <a:xfrm>
          <a:off x="3142206" y="380063"/>
          <a:ext cx="1793078" cy="89653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100" b="1" kern="1200" dirty="0" smtClean="0">
              <a:latin typeface="Calibri" panose="020F0502020204030204"/>
              <a:ea typeface="+mn-ea"/>
              <a:cs typeface="+mn-cs"/>
            </a:rPr>
            <a:t>Pre event</a:t>
          </a:r>
          <a:endParaRPr lang="en-IE" sz="2100" b="1" kern="1200" dirty="0">
            <a:latin typeface="Calibri" panose="020F0502020204030204"/>
            <a:ea typeface="+mn-ea"/>
            <a:cs typeface="+mn-cs"/>
          </a:endParaRPr>
        </a:p>
      </dsp:txBody>
      <dsp:txXfrm>
        <a:off x="3142206" y="380063"/>
        <a:ext cx="1793078" cy="896539"/>
      </dsp:txXfrm>
    </dsp:sp>
    <dsp:sp modelId="{1ACE5610-125B-4F8F-BB1D-86C0D3558F79}">
      <dsp:nvSpPr>
        <dsp:cNvPr id="0" name=""/>
        <dsp:cNvSpPr/>
      </dsp:nvSpPr>
      <dsp:spPr>
        <a:xfrm>
          <a:off x="1922545" y="1521169"/>
          <a:ext cx="1793078" cy="89653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100" kern="1200" dirty="0" smtClean="0">
              <a:latin typeface="Calibri" panose="020F0502020204030204"/>
              <a:ea typeface="+mn-ea"/>
              <a:cs typeface="+mn-cs"/>
            </a:rPr>
            <a:t>Prior controls</a:t>
          </a:r>
          <a:endParaRPr lang="en-IE" sz="2100" kern="1200" dirty="0">
            <a:latin typeface="Calibri" panose="020F0502020204030204"/>
            <a:ea typeface="+mn-ea"/>
            <a:cs typeface="+mn-cs"/>
          </a:endParaRPr>
        </a:p>
      </dsp:txBody>
      <dsp:txXfrm>
        <a:off x="1922545" y="1521169"/>
        <a:ext cx="1793078" cy="896539"/>
      </dsp:txXfrm>
    </dsp:sp>
    <dsp:sp modelId="{409C535C-8098-4B81-9109-B9507D60FE1B}">
      <dsp:nvSpPr>
        <dsp:cNvPr id="0" name=""/>
        <dsp:cNvSpPr/>
      </dsp:nvSpPr>
      <dsp:spPr>
        <a:xfrm>
          <a:off x="4092170" y="1502315"/>
          <a:ext cx="2289025" cy="115940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100" b="1" kern="1200" dirty="0" smtClean="0">
              <a:latin typeface="Calibri" panose="020F0502020204030204"/>
              <a:ea typeface="+mn-ea"/>
              <a:cs typeface="+mn-cs"/>
            </a:rPr>
            <a:t>Deficits in care</a:t>
          </a:r>
          <a:endParaRPr lang="en-IE" sz="2100" b="1" kern="1200" dirty="0">
            <a:latin typeface="Calibri" panose="020F0502020204030204"/>
            <a:ea typeface="+mn-ea"/>
            <a:cs typeface="+mn-cs"/>
          </a:endParaRPr>
        </a:p>
      </dsp:txBody>
      <dsp:txXfrm>
        <a:off x="4092170" y="1502315"/>
        <a:ext cx="2289025" cy="1159404"/>
      </dsp:txXfrm>
    </dsp:sp>
    <dsp:sp modelId="{F2599A14-E3AA-4266-BFE1-8AAA77F5EF7B}">
      <dsp:nvSpPr>
        <dsp:cNvPr id="0" name=""/>
        <dsp:cNvSpPr/>
      </dsp:nvSpPr>
      <dsp:spPr>
        <a:xfrm>
          <a:off x="894" y="3189099"/>
          <a:ext cx="1793078" cy="89653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i="1" kern="1200" dirty="0" smtClean="0">
              <a:solidFill>
                <a:srgbClr val="BC5090"/>
              </a:solidFill>
              <a:latin typeface="Calibri" panose="020F0502020204030204"/>
              <a:ea typeface="+mn-ea"/>
              <a:cs typeface="+mn-cs"/>
            </a:rPr>
            <a:t>“resident requires 2;1 staffing and this is not always being provided”</a:t>
          </a:r>
          <a:endParaRPr lang="en-IE" sz="1500" b="1" i="1" kern="1200" dirty="0" smtClean="0">
            <a:solidFill>
              <a:srgbClr val="BC5090"/>
            </a:solidFill>
            <a:latin typeface="Calibri" panose="020F0502020204030204"/>
            <a:ea typeface="+mn-ea"/>
            <a:cs typeface="+mn-cs"/>
          </a:endParaRPr>
        </a:p>
      </dsp:txBody>
      <dsp:txXfrm>
        <a:off x="894" y="3189099"/>
        <a:ext cx="1793078" cy="896539"/>
      </dsp:txXfrm>
    </dsp:sp>
    <dsp:sp modelId="{15171FB1-BAB9-4C6C-9092-C4303EA5305A}">
      <dsp:nvSpPr>
        <dsp:cNvPr id="0" name=""/>
        <dsp:cNvSpPr/>
      </dsp:nvSpPr>
      <dsp:spPr>
        <a:xfrm>
          <a:off x="2170519" y="3189099"/>
          <a:ext cx="1793078" cy="89653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100" kern="1200" dirty="0" smtClean="0">
              <a:latin typeface="Calibri" panose="020F0502020204030204"/>
              <a:ea typeface="+mn-ea"/>
              <a:cs typeface="+mn-cs"/>
            </a:rPr>
            <a:t>Omission</a:t>
          </a:r>
          <a:endParaRPr lang="en-IE" sz="2100" kern="1200" dirty="0">
            <a:latin typeface="Calibri" panose="020F0502020204030204"/>
            <a:ea typeface="+mn-ea"/>
            <a:cs typeface="+mn-cs"/>
          </a:endParaRPr>
        </a:p>
      </dsp:txBody>
      <dsp:txXfrm>
        <a:off x="2170519" y="3189099"/>
        <a:ext cx="1793078" cy="896539"/>
      </dsp:txXfrm>
    </dsp:sp>
    <dsp:sp modelId="{6FC2052E-9F41-4BE8-94EA-55488EC106EF}">
      <dsp:nvSpPr>
        <dsp:cNvPr id="0" name=""/>
        <dsp:cNvSpPr/>
      </dsp:nvSpPr>
      <dsp:spPr>
        <a:xfrm>
          <a:off x="4340143" y="3189099"/>
          <a:ext cx="1793078" cy="89653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100" kern="1200" dirty="0" smtClean="0">
              <a:latin typeface="Calibri" panose="020F0502020204030204"/>
              <a:ea typeface="+mn-ea"/>
              <a:cs typeface="+mn-cs"/>
            </a:rPr>
            <a:t>Not under RCF’s care</a:t>
          </a:r>
          <a:endParaRPr lang="en-IE" sz="2100" kern="1200" dirty="0">
            <a:latin typeface="Calibri" panose="020F0502020204030204"/>
            <a:ea typeface="+mn-ea"/>
            <a:cs typeface="+mn-cs"/>
          </a:endParaRPr>
        </a:p>
      </dsp:txBody>
      <dsp:txXfrm>
        <a:off x="4340143" y="3189099"/>
        <a:ext cx="1793078" cy="896539"/>
      </dsp:txXfrm>
    </dsp:sp>
    <dsp:sp modelId="{E70EDA6D-98B9-4A0A-ACC6-E23148C5F981}">
      <dsp:nvSpPr>
        <dsp:cNvPr id="0" name=""/>
        <dsp:cNvSpPr/>
      </dsp:nvSpPr>
      <dsp:spPr>
        <a:xfrm>
          <a:off x="6509768" y="3189099"/>
          <a:ext cx="1793078" cy="89653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100" kern="1200" dirty="0" smtClean="0">
              <a:latin typeface="Calibri" panose="020F0502020204030204"/>
              <a:ea typeface="+mn-ea"/>
              <a:cs typeface="+mn-cs"/>
            </a:rPr>
            <a:t>Repetitive pattern</a:t>
          </a:r>
          <a:endParaRPr lang="en-IE" sz="2100" kern="1200" dirty="0">
            <a:latin typeface="Calibri" panose="020F0502020204030204"/>
            <a:ea typeface="+mn-ea"/>
            <a:cs typeface="+mn-cs"/>
          </a:endParaRPr>
        </a:p>
      </dsp:txBody>
      <dsp:txXfrm>
        <a:off x="6509768" y="3189099"/>
        <a:ext cx="1793078" cy="896539"/>
      </dsp:txXfrm>
    </dsp:sp>
    <dsp:sp modelId="{7B9B7626-B415-46AE-9373-8D4E59798B8E}">
      <dsp:nvSpPr>
        <dsp:cNvPr id="0" name=""/>
        <dsp:cNvSpPr/>
      </dsp:nvSpPr>
      <dsp:spPr>
        <a:xfrm>
          <a:off x="8679392" y="3189099"/>
          <a:ext cx="1793078" cy="89653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100" kern="1200" dirty="0" smtClean="0">
              <a:latin typeface="Calibri" panose="020F0502020204030204"/>
              <a:ea typeface="+mn-ea"/>
              <a:cs typeface="+mn-cs"/>
            </a:rPr>
            <a:t>Sleeping on duty</a:t>
          </a:r>
          <a:endParaRPr lang="en-IE" sz="2100" kern="1200" dirty="0">
            <a:latin typeface="Calibri" panose="020F0502020204030204"/>
            <a:ea typeface="+mn-ea"/>
            <a:cs typeface="+mn-cs"/>
          </a:endParaRPr>
        </a:p>
      </dsp:txBody>
      <dsp:txXfrm>
        <a:off x="8679392" y="3189099"/>
        <a:ext cx="1793078" cy="89653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8083C6-01FA-410A-954A-BA7E7D99921B}">
      <dsp:nvSpPr>
        <dsp:cNvPr id="0" name=""/>
        <dsp:cNvSpPr/>
      </dsp:nvSpPr>
      <dsp:spPr>
        <a:xfrm>
          <a:off x="5236682" y="2661719"/>
          <a:ext cx="4339249" cy="5273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9106"/>
              </a:lnTo>
              <a:lnTo>
                <a:pt x="4339249" y="339106"/>
              </a:lnTo>
              <a:lnTo>
                <a:pt x="4339249" y="527380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F8CB2D-0CA7-49F9-AAD5-29A5DD8898E8}">
      <dsp:nvSpPr>
        <dsp:cNvPr id="0" name=""/>
        <dsp:cNvSpPr/>
      </dsp:nvSpPr>
      <dsp:spPr>
        <a:xfrm>
          <a:off x="5236682" y="2661719"/>
          <a:ext cx="2169624" cy="5273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9106"/>
              </a:lnTo>
              <a:lnTo>
                <a:pt x="2169624" y="339106"/>
              </a:lnTo>
              <a:lnTo>
                <a:pt x="2169624" y="527380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EEFB16-D265-43E8-84B0-D46EF67DCF77}">
      <dsp:nvSpPr>
        <dsp:cNvPr id="0" name=""/>
        <dsp:cNvSpPr/>
      </dsp:nvSpPr>
      <dsp:spPr>
        <a:xfrm>
          <a:off x="5190962" y="2661719"/>
          <a:ext cx="91440" cy="52738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27380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4C24DC-4A68-4D74-9E63-4F747723F888}">
      <dsp:nvSpPr>
        <dsp:cNvPr id="0" name=""/>
        <dsp:cNvSpPr/>
      </dsp:nvSpPr>
      <dsp:spPr>
        <a:xfrm>
          <a:off x="3067058" y="2661719"/>
          <a:ext cx="2169624" cy="527380"/>
        </a:xfrm>
        <a:custGeom>
          <a:avLst/>
          <a:gdLst/>
          <a:ahLst/>
          <a:cxnLst/>
          <a:rect l="0" t="0" r="0" b="0"/>
          <a:pathLst>
            <a:path>
              <a:moveTo>
                <a:pt x="2169624" y="0"/>
              </a:moveTo>
              <a:lnTo>
                <a:pt x="2169624" y="339106"/>
              </a:lnTo>
              <a:lnTo>
                <a:pt x="0" y="339106"/>
              </a:lnTo>
              <a:lnTo>
                <a:pt x="0" y="527380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069B5F-0D84-4526-A354-88A9D7C2DA85}">
      <dsp:nvSpPr>
        <dsp:cNvPr id="0" name=""/>
        <dsp:cNvSpPr/>
      </dsp:nvSpPr>
      <dsp:spPr>
        <a:xfrm>
          <a:off x="897433" y="2661719"/>
          <a:ext cx="4339249" cy="527380"/>
        </a:xfrm>
        <a:custGeom>
          <a:avLst/>
          <a:gdLst/>
          <a:ahLst/>
          <a:cxnLst/>
          <a:rect l="0" t="0" r="0" b="0"/>
          <a:pathLst>
            <a:path>
              <a:moveTo>
                <a:pt x="4339249" y="0"/>
              </a:moveTo>
              <a:lnTo>
                <a:pt x="4339249" y="339106"/>
              </a:lnTo>
              <a:lnTo>
                <a:pt x="0" y="339106"/>
              </a:lnTo>
              <a:lnTo>
                <a:pt x="0" y="527380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1F503E-D4D4-4BF1-8EBF-301669B1D5D5}">
      <dsp:nvSpPr>
        <dsp:cNvPr id="0" name=""/>
        <dsp:cNvSpPr/>
      </dsp:nvSpPr>
      <dsp:spPr>
        <a:xfrm>
          <a:off x="4038745" y="1276602"/>
          <a:ext cx="1197937" cy="2257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1934"/>
              </a:lnTo>
              <a:lnTo>
                <a:pt x="644957" y="111934"/>
              </a:lnTo>
              <a:lnTo>
                <a:pt x="644957" y="223869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5546C3-A0A9-4718-8094-0F69BFF11FF9}">
      <dsp:nvSpPr>
        <dsp:cNvPr id="0" name=""/>
        <dsp:cNvSpPr/>
      </dsp:nvSpPr>
      <dsp:spPr>
        <a:xfrm>
          <a:off x="2819084" y="1276602"/>
          <a:ext cx="1219660" cy="244566"/>
        </a:xfrm>
        <a:custGeom>
          <a:avLst/>
          <a:gdLst/>
          <a:ahLst/>
          <a:cxnLst/>
          <a:rect l="0" t="0" r="0" b="0"/>
          <a:pathLst>
            <a:path>
              <a:moveTo>
                <a:pt x="644957" y="0"/>
              </a:moveTo>
              <a:lnTo>
                <a:pt x="644957" y="111934"/>
              </a:lnTo>
              <a:lnTo>
                <a:pt x="0" y="111934"/>
              </a:lnTo>
              <a:lnTo>
                <a:pt x="0" y="223869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471ED9-B71C-47A0-9DB8-0E542C19DCB5}">
      <dsp:nvSpPr>
        <dsp:cNvPr id="0" name=""/>
        <dsp:cNvSpPr/>
      </dsp:nvSpPr>
      <dsp:spPr>
        <a:xfrm>
          <a:off x="3142206" y="380063"/>
          <a:ext cx="1793078" cy="89653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100" b="1" kern="1200" dirty="0" smtClean="0">
              <a:latin typeface="Calibri" panose="020F0502020204030204"/>
              <a:ea typeface="+mn-ea"/>
              <a:cs typeface="+mn-cs"/>
            </a:rPr>
            <a:t>Pre event</a:t>
          </a:r>
          <a:endParaRPr lang="en-IE" sz="2100" b="1" kern="1200" dirty="0">
            <a:latin typeface="Calibri" panose="020F0502020204030204"/>
            <a:ea typeface="+mn-ea"/>
            <a:cs typeface="+mn-cs"/>
          </a:endParaRPr>
        </a:p>
      </dsp:txBody>
      <dsp:txXfrm>
        <a:off x="3142206" y="380063"/>
        <a:ext cx="1793078" cy="896539"/>
      </dsp:txXfrm>
    </dsp:sp>
    <dsp:sp modelId="{1ACE5610-125B-4F8F-BB1D-86C0D3558F79}">
      <dsp:nvSpPr>
        <dsp:cNvPr id="0" name=""/>
        <dsp:cNvSpPr/>
      </dsp:nvSpPr>
      <dsp:spPr>
        <a:xfrm>
          <a:off x="1922545" y="1521169"/>
          <a:ext cx="1793078" cy="89653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100" kern="1200" dirty="0" smtClean="0">
              <a:latin typeface="Calibri" panose="020F0502020204030204"/>
              <a:ea typeface="+mn-ea"/>
              <a:cs typeface="+mn-cs"/>
            </a:rPr>
            <a:t>Prior controls</a:t>
          </a:r>
          <a:endParaRPr lang="en-IE" sz="2100" kern="1200" dirty="0">
            <a:latin typeface="Calibri" panose="020F0502020204030204"/>
            <a:ea typeface="+mn-ea"/>
            <a:cs typeface="+mn-cs"/>
          </a:endParaRPr>
        </a:p>
      </dsp:txBody>
      <dsp:txXfrm>
        <a:off x="1922545" y="1521169"/>
        <a:ext cx="1793078" cy="896539"/>
      </dsp:txXfrm>
    </dsp:sp>
    <dsp:sp modelId="{409C535C-8098-4B81-9109-B9507D60FE1B}">
      <dsp:nvSpPr>
        <dsp:cNvPr id="0" name=""/>
        <dsp:cNvSpPr/>
      </dsp:nvSpPr>
      <dsp:spPr>
        <a:xfrm>
          <a:off x="4092170" y="1502315"/>
          <a:ext cx="2289025" cy="115940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100" b="1" kern="1200" dirty="0" smtClean="0">
              <a:latin typeface="Calibri" panose="020F0502020204030204"/>
              <a:ea typeface="+mn-ea"/>
              <a:cs typeface="+mn-cs"/>
            </a:rPr>
            <a:t>Deficits in care</a:t>
          </a:r>
          <a:endParaRPr lang="en-IE" sz="2100" b="1" kern="1200" dirty="0">
            <a:latin typeface="Calibri" panose="020F0502020204030204"/>
            <a:ea typeface="+mn-ea"/>
            <a:cs typeface="+mn-cs"/>
          </a:endParaRPr>
        </a:p>
      </dsp:txBody>
      <dsp:txXfrm>
        <a:off x="4092170" y="1502315"/>
        <a:ext cx="2289025" cy="1159404"/>
      </dsp:txXfrm>
    </dsp:sp>
    <dsp:sp modelId="{F2599A14-E3AA-4266-BFE1-8AAA77F5EF7B}">
      <dsp:nvSpPr>
        <dsp:cNvPr id="0" name=""/>
        <dsp:cNvSpPr/>
      </dsp:nvSpPr>
      <dsp:spPr>
        <a:xfrm>
          <a:off x="894" y="3189099"/>
          <a:ext cx="1793078" cy="89653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i="1" kern="1200" dirty="0" smtClean="0">
              <a:latin typeface="Calibri" panose="020F0502020204030204"/>
              <a:ea typeface="+mn-ea"/>
              <a:cs typeface="+mn-cs"/>
            </a:rPr>
            <a:t>“resident requires 2;1 staffing and this is not always being provided”</a:t>
          </a:r>
          <a:endParaRPr lang="en-IE" sz="1500" b="1" i="1" kern="1200" dirty="0" smtClean="0">
            <a:latin typeface="Calibri" panose="020F0502020204030204"/>
            <a:ea typeface="+mn-ea"/>
            <a:cs typeface="+mn-cs"/>
          </a:endParaRPr>
        </a:p>
      </dsp:txBody>
      <dsp:txXfrm>
        <a:off x="894" y="3189099"/>
        <a:ext cx="1793078" cy="896539"/>
      </dsp:txXfrm>
    </dsp:sp>
    <dsp:sp modelId="{15171FB1-BAB9-4C6C-9092-C4303EA5305A}">
      <dsp:nvSpPr>
        <dsp:cNvPr id="0" name=""/>
        <dsp:cNvSpPr/>
      </dsp:nvSpPr>
      <dsp:spPr>
        <a:xfrm>
          <a:off x="2170519" y="3189099"/>
          <a:ext cx="1793078" cy="89653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i="1" kern="1200" dirty="0" smtClean="0">
              <a:solidFill>
                <a:srgbClr val="BC5090"/>
              </a:solidFill>
              <a:latin typeface="Calibri" panose="020F0502020204030204"/>
              <a:ea typeface="+mn-ea"/>
              <a:cs typeface="+mn-cs"/>
            </a:rPr>
            <a:t>“Residents PEG feed wasn't initiated as per protocol”</a:t>
          </a:r>
          <a:endParaRPr lang="en-IE" sz="1500" b="1" i="1" kern="1200" dirty="0" smtClean="0">
            <a:solidFill>
              <a:srgbClr val="BC5090"/>
            </a:solidFill>
            <a:latin typeface="Calibri" panose="020F0502020204030204"/>
            <a:ea typeface="+mn-ea"/>
            <a:cs typeface="+mn-cs"/>
          </a:endParaRPr>
        </a:p>
      </dsp:txBody>
      <dsp:txXfrm>
        <a:off x="2170519" y="3189099"/>
        <a:ext cx="1793078" cy="896539"/>
      </dsp:txXfrm>
    </dsp:sp>
    <dsp:sp modelId="{6FC2052E-9F41-4BE8-94EA-55488EC106EF}">
      <dsp:nvSpPr>
        <dsp:cNvPr id="0" name=""/>
        <dsp:cNvSpPr/>
      </dsp:nvSpPr>
      <dsp:spPr>
        <a:xfrm>
          <a:off x="4340143" y="3189099"/>
          <a:ext cx="1793078" cy="89653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100" kern="1200" dirty="0" smtClean="0">
              <a:latin typeface="Calibri" panose="020F0502020204030204"/>
              <a:ea typeface="+mn-ea"/>
              <a:cs typeface="+mn-cs"/>
            </a:rPr>
            <a:t>Not under RCF’s care</a:t>
          </a:r>
          <a:endParaRPr lang="en-IE" sz="2100" kern="1200" dirty="0">
            <a:latin typeface="Calibri" panose="020F0502020204030204"/>
            <a:ea typeface="+mn-ea"/>
            <a:cs typeface="+mn-cs"/>
          </a:endParaRPr>
        </a:p>
      </dsp:txBody>
      <dsp:txXfrm>
        <a:off x="4340143" y="3189099"/>
        <a:ext cx="1793078" cy="896539"/>
      </dsp:txXfrm>
    </dsp:sp>
    <dsp:sp modelId="{E70EDA6D-98B9-4A0A-ACC6-E23148C5F981}">
      <dsp:nvSpPr>
        <dsp:cNvPr id="0" name=""/>
        <dsp:cNvSpPr/>
      </dsp:nvSpPr>
      <dsp:spPr>
        <a:xfrm>
          <a:off x="6509768" y="3189099"/>
          <a:ext cx="1793078" cy="89653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100" kern="1200" dirty="0" smtClean="0">
              <a:latin typeface="Calibri" panose="020F0502020204030204"/>
              <a:ea typeface="+mn-ea"/>
              <a:cs typeface="+mn-cs"/>
            </a:rPr>
            <a:t>Repetitive pattern</a:t>
          </a:r>
          <a:endParaRPr lang="en-IE" sz="2100" kern="1200" dirty="0">
            <a:latin typeface="Calibri" panose="020F0502020204030204"/>
            <a:ea typeface="+mn-ea"/>
            <a:cs typeface="+mn-cs"/>
          </a:endParaRPr>
        </a:p>
      </dsp:txBody>
      <dsp:txXfrm>
        <a:off x="6509768" y="3189099"/>
        <a:ext cx="1793078" cy="896539"/>
      </dsp:txXfrm>
    </dsp:sp>
    <dsp:sp modelId="{7B9B7626-B415-46AE-9373-8D4E59798B8E}">
      <dsp:nvSpPr>
        <dsp:cNvPr id="0" name=""/>
        <dsp:cNvSpPr/>
      </dsp:nvSpPr>
      <dsp:spPr>
        <a:xfrm>
          <a:off x="8679392" y="3189099"/>
          <a:ext cx="1793078" cy="89653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100" kern="1200" dirty="0" smtClean="0">
              <a:latin typeface="Calibri" panose="020F0502020204030204"/>
              <a:ea typeface="+mn-ea"/>
              <a:cs typeface="+mn-cs"/>
            </a:rPr>
            <a:t>Sleeping on duty</a:t>
          </a:r>
          <a:endParaRPr lang="en-IE" sz="2100" kern="1200" dirty="0">
            <a:latin typeface="Calibri" panose="020F0502020204030204"/>
            <a:ea typeface="+mn-ea"/>
            <a:cs typeface="+mn-cs"/>
          </a:endParaRPr>
        </a:p>
      </dsp:txBody>
      <dsp:txXfrm>
        <a:off x="8679392" y="3189099"/>
        <a:ext cx="1793078" cy="89653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8083C6-01FA-410A-954A-BA7E7D99921B}">
      <dsp:nvSpPr>
        <dsp:cNvPr id="0" name=""/>
        <dsp:cNvSpPr/>
      </dsp:nvSpPr>
      <dsp:spPr>
        <a:xfrm>
          <a:off x="5236682" y="2661719"/>
          <a:ext cx="4339249" cy="5273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9106"/>
              </a:lnTo>
              <a:lnTo>
                <a:pt x="4339249" y="339106"/>
              </a:lnTo>
              <a:lnTo>
                <a:pt x="4339249" y="527380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F8CB2D-0CA7-49F9-AAD5-29A5DD8898E8}">
      <dsp:nvSpPr>
        <dsp:cNvPr id="0" name=""/>
        <dsp:cNvSpPr/>
      </dsp:nvSpPr>
      <dsp:spPr>
        <a:xfrm>
          <a:off x="5236682" y="2661719"/>
          <a:ext cx="2169624" cy="5273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9106"/>
              </a:lnTo>
              <a:lnTo>
                <a:pt x="2169624" y="339106"/>
              </a:lnTo>
              <a:lnTo>
                <a:pt x="2169624" y="527380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EEFB16-D265-43E8-84B0-D46EF67DCF77}">
      <dsp:nvSpPr>
        <dsp:cNvPr id="0" name=""/>
        <dsp:cNvSpPr/>
      </dsp:nvSpPr>
      <dsp:spPr>
        <a:xfrm>
          <a:off x="5190962" y="2661719"/>
          <a:ext cx="91440" cy="52738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27380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4C24DC-4A68-4D74-9E63-4F747723F888}">
      <dsp:nvSpPr>
        <dsp:cNvPr id="0" name=""/>
        <dsp:cNvSpPr/>
      </dsp:nvSpPr>
      <dsp:spPr>
        <a:xfrm>
          <a:off x="3067058" y="2661719"/>
          <a:ext cx="2169624" cy="527380"/>
        </a:xfrm>
        <a:custGeom>
          <a:avLst/>
          <a:gdLst/>
          <a:ahLst/>
          <a:cxnLst/>
          <a:rect l="0" t="0" r="0" b="0"/>
          <a:pathLst>
            <a:path>
              <a:moveTo>
                <a:pt x="2169624" y="0"/>
              </a:moveTo>
              <a:lnTo>
                <a:pt x="2169624" y="339106"/>
              </a:lnTo>
              <a:lnTo>
                <a:pt x="0" y="339106"/>
              </a:lnTo>
              <a:lnTo>
                <a:pt x="0" y="527380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069B5F-0D84-4526-A354-88A9D7C2DA85}">
      <dsp:nvSpPr>
        <dsp:cNvPr id="0" name=""/>
        <dsp:cNvSpPr/>
      </dsp:nvSpPr>
      <dsp:spPr>
        <a:xfrm>
          <a:off x="897433" y="2661719"/>
          <a:ext cx="4339249" cy="527380"/>
        </a:xfrm>
        <a:custGeom>
          <a:avLst/>
          <a:gdLst/>
          <a:ahLst/>
          <a:cxnLst/>
          <a:rect l="0" t="0" r="0" b="0"/>
          <a:pathLst>
            <a:path>
              <a:moveTo>
                <a:pt x="4339249" y="0"/>
              </a:moveTo>
              <a:lnTo>
                <a:pt x="4339249" y="339106"/>
              </a:lnTo>
              <a:lnTo>
                <a:pt x="0" y="339106"/>
              </a:lnTo>
              <a:lnTo>
                <a:pt x="0" y="527380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1F503E-D4D4-4BF1-8EBF-301669B1D5D5}">
      <dsp:nvSpPr>
        <dsp:cNvPr id="0" name=""/>
        <dsp:cNvSpPr/>
      </dsp:nvSpPr>
      <dsp:spPr>
        <a:xfrm>
          <a:off x="4038745" y="1276602"/>
          <a:ext cx="1197937" cy="2257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1934"/>
              </a:lnTo>
              <a:lnTo>
                <a:pt x="644957" y="111934"/>
              </a:lnTo>
              <a:lnTo>
                <a:pt x="644957" y="223869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5546C3-A0A9-4718-8094-0F69BFF11FF9}">
      <dsp:nvSpPr>
        <dsp:cNvPr id="0" name=""/>
        <dsp:cNvSpPr/>
      </dsp:nvSpPr>
      <dsp:spPr>
        <a:xfrm>
          <a:off x="2819084" y="1276602"/>
          <a:ext cx="1219660" cy="244566"/>
        </a:xfrm>
        <a:custGeom>
          <a:avLst/>
          <a:gdLst/>
          <a:ahLst/>
          <a:cxnLst/>
          <a:rect l="0" t="0" r="0" b="0"/>
          <a:pathLst>
            <a:path>
              <a:moveTo>
                <a:pt x="644957" y="0"/>
              </a:moveTo>
              <a:lnTo>
                <a:pt x="644957" y="111934"/>
              </a:lnTo>
              <a:lnTo>
                <a:pt x="0" y="111934"/>
              </a:lnTo>
              <a:lnTo>
                <a:pt x="0" y="223869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471ED9-B71C-47A0-9DB8-0E542C19DCB5}">
      <dsp:nvSpPr>
        <dsp:cNvPr id="0" name=""/>
        <dsp:cNvSpPr/>
      </dsp:nvSpPr>
      <dsp:spPr>
        <a:xfrm>
          <a:off x="3142206" y="380063"/>
          <a:ext cx="1793078" cy="89653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100" b="1" kern="1200" dirty="0" smtClean="0">
              <a:latin typeface="Calibri" panose="020F0502020204030204"/>
              <a:ea typeface="+mn-ea"/>
              <a:cs typeface="+mn-cs"/>
            </a:rPr>
            <a:t>Pre event</a:t>
          </a:r>
          <a:endParaRPr lang="en-IE" sz="2100" b="1" kern="1200" dirty="0">
            <a:latin typeface="Calibri" panose="020F0502020204030204"/>
            <a:ea typeface="+mn-ea"/>
            <a:cs typeface="+mn-cs"/>
          </a:endParaRPr>
        </a:p>
      </dsp:txBody>
      <dsp:txXfrm>
        <a:off x="3142206" y="380063"/>
        <a:ext cx="1793078" cy="896539"/>
      </dsp:txXfrm>
    </dsp:sp>
    <dsp:sp modelId="{1ACE5610-125B-4F8F-BB1D-86C0D3558F79}">
      <dsp:nvSpPr>
        <dsp:cNvPr id="0" name=""/>
        <dsp:cNvSpPr/>
      </dsp:nvSpPr>
      <dsp:spPr>
        <a:xfrm>
          <a:off x="1922545" y="1521169"/>
          <a:ext cx="1793078" cy="89653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100" kern="1200" dirty="0" smtClean="0">
              <a:latin typeface="Calibri" panose="020F0502020204030204"/>
              <a:ea typeface="+mn-ea"/>
              <a:cs typeface="+mn-cs"/>
            </a:rPr>
            <a:t>Prior controls</a:t>
          </a:r>
          <a:endParaRPr lang="en-IE" sz="2100" kern="1200" dirty="0">
            <a:latin typeface="Calibri" panose="020F0502020204030204"/>
            <a:ea typeface="+mn-ea"/>
            <a:cs typeface="+mn-cs"/>
          </a:endParaRPr>
        </a:p>
      </dsp:txBody>
      <dsp:txXfrm>
        <a:off x="1922545" y="1521169"/>
        <a:ext cx="1793078" cy="896539"/>
      </dsp:txXfrm>
    </dsp:sp>
    <dsp:sp modelId="{409C535C-8098-4B81-9109-B9507D60FE1B}">
      <dsp:nvSpPr>
        <dsp:cNvPr id="0" name=""/>
        <dsp:cNvSpPr/>
      </dsp:nvSpPr>
      <dsp:spPr>
        <a:xfrm>
          <a:off x="4092170" y="1502315"/>
          <a:ext cx="2289025" cy="115940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100" b="1" kern="1200" dirty="0" smtClean="0">
              <a:latin typeface="Calibri" panose="020F0502020204030204"/>
              <a:ea typeface="+mn-ea"/>
              <a:cs typeface="+mn-cs"/>
            </a:rPr>
            <a:t>Deficits in care</a:t>
          </a:r>
          <a:endParaRPr lang="en-IE" sz="2100" b="1" kern="1200" dirty="0">
            <a:latin typeface="Calibri" panose="020F0502020204030204"/>
            <a:ea typeface="+mn-ea"/>
            <a:cs typeface="+mn-cs"/>
          </a:endParaRPr>
        </a:p>
      </dsp:txBody>
      <dsp:txXfrm>
        <a:off x="4092170" y="1502315"/>
        <a:ext cx="2289025" cy="1159404"/>
      </dsp:txXfrm>
    </dsp:sp>
    <dsp:sp modelId="{F2599A14-E3AA-4266-BFE1-8AAA77F5EF7B}">
      <dsp:nvSpPr>
        <dsp:cNvPr id="0" name=""/>
        <dsp:cNvSpPr/>
      </dsp:nvSpPr>
      <dsp:spPr>
        <a:xfrm>
          <a:off x="894" y="3189099"/>
          <a:ext cx="1793078" cy="89653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i="1" kern="1200" dirty="0" smtClean="0">
              <a:latin typeface="Calibri" panose="020F0502020204030204"/>
              <a:ea typeface="+mn-ea"/>
              <a:cs typeface="+mn-cs"/>
            </a:rPr>
            <a:t>“resident requires 2;1 staffing and this is not always being provided”</a:t>
          </a:r>
          <a:endParaRPr lang="en-IE" sz="1500" b="1" i="1" kern="1200" dirty="0" smtClean="0">
            <a:latin typeface="Calibri" panose="020F0502020204030204"/>
            <a:ea typeface="+mn-ea"/>
            <a:cs typeface="+mn-cs"/>
          </a:endParaRPr>
        </a:p>
      </dsp:txBody>
      <dsp:txXfrm>
        <a:off x="894" y="3189099"/>
        <a:ext cx="1793078" cy="896539"/>
      </dsp:txXfrm>
    </dsp:sp>
    <dsp:sp modelId="{15171FB1-BAB9-4C6C-9092-C4303EA5305A}">
      <dsp:nvSpPr>
        <dsp:cNvPr id="0" name=""/>
        <dsp:cNvSpPr/>
      </dsp:nvSpPr>
      <dsp:spPr>
        <a:xfrm>
          <a:off x="2170519" y="3189099"/>
          <a:ext cx="1793078" cy="89653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i="1" kern="1200" dirty="0" smtClean="0">
              <a:latin typeface="Calibri" panose="020F0502020204030204"/>
              <a:ea typeface="+mn-ea"/>
              <a:cs typeface="+mn-cs"/>
            </a:rPr>
            <a:t>“Residents PEG feed wasn't initiated as per protocol”</a:t>
          </a:r>
          <a:endParaRPr lang="en-IE" sz="1500" b="1" i="1" kern="1200" dirty="0" smtClean="0">
            <a:latin typeface="Calibri" panose="020F0502020204030204"/>
            <a:ea typeface="+mn-ea"/>
            <a:cs typeface="+mn-cs"/>
          </a:endParaRPr>
        </a:p>
      </dsp:txBody>
      <dsp:txXfrm>
        <a:off x="2170519" y="3189099"/>
        <a:ext cx="1793078" cy="896539"/>
      </dsp:txXfrm>
    </dsp:sp>
    <dsp:sp modelId="{6FC2052E-9F41-4BE8-94EA-55488EC106EF}">
      <dsp:nvSpPr>
        <dsp:cNvPr id="0" name=""/>
        <dsp:cNvSpPr/>
      </dsp:nvSpPr>
      <dsp:spPr>
        <a:xfrm>
          <a:off x="4340143" y="3189099"/>
          <a:ext cx="1793078" cy="89653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i="1" kern="1200" dirty="0" smtClean="0">
              <a:solidFill>
                <a:srgbClr val="BC5090"/>
              </a:solidFill>
              <a:latin typeface="Calibri" panose="020F0502020204030204"/>
              <a:ea typeface="+mn-ea"/>
              <a:cs typeface="+mn-cs"/>
            </a:rPr>
            <a:t>“Admitted from home with sacral pressure area”</a:t>
          </a:r>
          <a:endParaRPr lang="en-IE" sz="1500" b="1" i="1" kern="1200" dirty="0" smtClean="0">
            <a:solidFill>
              <a:srgbClr val="BC5090"/>
            </a:solidFill>
            <a:latin typeface="Calibri" panose="020F0502020204030204"/>
            <a:ea typeface="+mn-ea"/>
            <a:cs typeface="+mn-cs"/>
          </a:endParaRPr>
        </a:p>
      </dsp:txBody>
      <dsp:txXfrm>
        <a:off x="4340143" y="3189099"/>
        <a:ext cx="1793078" cy="896539"/>
      </dsp:txXfrm>
    </dsp:sp>
    <dsp:sp modelId="{E70EDA6D-98B9-4A0A-ACC6-E23148C5F981}">
      <dsp:nvSpPr>
        <dsp:cNvPr id="0" name=""/>
        <dsp:cNvSpPr/>
      </dsp:nvSpPr>
      <dsp:spPr>
        <a:xfrm>
          <a:off x="6509768" y="3189099"/>
          <a:ext cx="1793078" cy="89653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100" kern="1200" dirty="0" smtClean="0">
              <a:latin typeface="Calibri" panose="020F0502020204030204"/>
              <a:ea typeface="+mn-ea"/>
              <a:cs typeface="+mn-cs"/>
            </a:rPr>
            <a:t>Repetitive pattern</a:t>
          </a:r>
          <a:endParaRPr lang="en-IE" sz="2100" b="1" i="1" kern="1200" dirty="0">
            <a:latin typeface="Calibri" panose="020F0502020204030204"/>
            <a:ea typeface="+mn-ea"/>
            <a:cs typeface="+mn-cs"/>
          </a:endParaRPr>
        </a:p>
      </dsp:txBody>
      <dsp:txXfrm>
        <a:off x="6509768" y="3189099"/>
        <a:ext cx="1793078" cy="896539"/>
      </dsp:txXfrm>
    </dsp:sp>
    <dsp:sp modelId="{7B9B7626-B415-46AE-9373-8D4E59798B8E}">
      <dsp:nvSpPr>
        <dsp:cNvPr id="0" name=""/>
        <dsp:cNvSpPr/>
      </dsp:nvSpPr>
      <dsp:spPr>
        <a:xfrm>
          <a:off x="8679392" y="3189099"/>
          <a:ext cx="1793078" cy="89653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100" kern="1200" dirty="0" smtClean="0">
              <a:latin typeface="Calibri" panose="020F0502020204030204"/>
              <a:ea typeface="+mn-ea"/>
              <a:cs typeface="+mn-cs"/>
            </a:rPr>
            <a:t>Sleeping on duty</a:t>
          </a:r>
          <a:endParaRPr lang="en-IE" sz="2100" kern="1200" dirty="0">
            <a:latin typeface="Calibri" panose="020F0502020204030204"/>
            <a:ea typeface="+mn-ea"/>
            <a:cs typeface="+mn-cs"/>
          </a:endParaRPr>
        </a:p>
      </dsp:txBody>
      <dsp:txXfrm>
        <a:off x="8679392" y="3189099"/>
        <a:ext cx="1793078" cy="89653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8083C6-01FA-410A-954A-BA7E7D99921B}">
      <dsp:nvSpPr>
        <dsp:cNvPr id="0" name=""/>
        <dsp:cNvSpPr/>
      </dsp:nvSpPr>
      <dsp:spPr>
        <a:xfrm>
          <a:off x="5236682" y="2661719"/>
          <a:ext cx="4339249" cy="5273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9106"/>
              </a:lnTo>
              <a:lnTo>
                <a:pt x="4339249" y="339106"/>
              </a:lnTo>
              <a:lnTo>
                <a:pt x="4339249" y="527380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F8CB2D-0CA7-49F9-AAD5-29A5DD8898E8}">
      <dsp:nvSpPr>
        <dsp:cNvPr id="0" name=""/>
        <dsp:cNvSpPr/>
      </dsp:nvSpPr>
      <dsp:spPr>
        <a:xfrm>
          <a:off x="5236682" y="2661719"/>
          <a:ext cx="2169624" cy="5273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9106"/>
              </a:lnTo>
              <a:lnTo>
                <a:pt x="2169624" y="339106"/>
              </a:lnTo>
              <a:lnTo>
                <a:pt x="2169624" y="527380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EEFB16-D265-43E8-84B0-D46EF67DCF77}">
      <dsp:nvSpPr>
        <dsp:cNvPr id="0" name=""/>
        <dsp:cNvSpPr/>
      </dsp:nvSpPr>
      <dsp:spPr>
        <a:xfrm>
          <a:off x="5190962" y="2661719"/>
          <a:ext cx="91440" cy="52738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27380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4C24DC-4A68-4D74-9E63-4F747723F888}">
      <dsp:nvSpPr>
        <dsp:cNvPr id="0" name=""/>
        <dsp:cNvSpPr/>
      </dsp:nvSpPr>
      <dsp:spPr>
        <a:xfrm>
          <a:off x="3067058" y="2661719"/>
          <a:ext cx="2169624" cy="527380"/>
        </a:xfrm>
        <a:custGeom>
          <a:avLst/>
          <a:gdLst/>
          <a:ahLst/>
          <a:cxnLst/>
          <a:rect l="0" t="0" r="0" b="0"/>
          <a:pathLst>
            <a:path>
              <a:moveTo>
                <a:pt x="2169624" y="0"/>
              </a:moveTo>
              <a:lnTo>
                <a:pt x="2169624" y="339106"/>
              </a:lnTo>
              <a:lnTo>
                <a:pt x="0" y="339106"/>
              </a:lnTo>
              <a:lnTo>
                <a:pt x="0" y="527380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069B5F-0D84-4526-A354-88A9D7C2DA85}">
      <dsp:nvSpPr>
        <dsp:cNvPr id="0" name=""/>
        <dsp:cNvSpPr/>
      </dsp:nvSpPr>
      <dsp:spPr>
        <a:xfrm>
          <a:off x="897433" y="2661719"/>
          <a:ext cx="4339249" cy="527380"/>
        </a:xfrm>
        <a:custGeom>
          <a:avLst/>
          <a:gdLst/>
          <a:ahLst/>
          <a:cxnLst/>
          <a:rect l="0" t="0" r="0" b="0"/>
          <a:pathLst>
            <a:path>
              <a:moveTo>
                <a:pt x="4339249" y="0"/>
              </a:moveTo>
              <a:lnTo>
                <a:pt x="4339249" y="339106"/>
              </a:lnTo>
              <a:lnTo>
                <a:pt x="0" y="339106"/>
              </a:lnTo>
              <a:lnTo>
                <a:pt x="0" y="527380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1F503E-D4D4-4BF1-8EBF-301669B1D5D5}">
      <dsp:nvSpPr>
        <dsp:cNvPr id="0" name=""/>
        <dsp:cNvSpPr/>
      </dsp:nvSpPr>
      <dsp:spPr>
        <a:xfrm>
          <a:off x="4038745" y="1276602"/>
          <a:ext cx="1197937" cy="2257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1934"/>
              </a:lnTo>
              <a:lnTo>
                <a:pt x="644957" y="111934"/>
              </a:lnTo>
              <a:lnTo>
                <a:pt x="644957" y="223869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5546C3-A0A9-4718-8094-0F69BFF11FF9}">
      <dsp:nvSpPr>
        <dsp:cNvPr id="0" name=""/>
        <dsp:cNvSpPr/>
      </dsp:nvSpPr>
      <dsp:spPr>
        <a:xfrm>
          <a:off x="2819084" y="1276602"/>
          <a:ext cx="1219660" cy="244566"/>
        </a:xfrm>
        <a:custGeom>
          <a:avLst/>
          <a:gdLst/>
          <a:ahLst/>
          <a:cxnLst/>
          <a:rect l="0" t="0" r="0" b="0"/>
          <a:pathLst>
            <a:path>
              <a:moveTo>
                <a:pt x="644957" y="0"/>
              </a:moveTo>
              <a:lnTo>
                <a:pt x="644957" y="111934"/>
              </a:lnTo>
              <a:lnTo>
                <a:pt x="0" y="111934"/>
              </a:lnTo>
              <a:lnTo>
                <a:pt x="0" y="223869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471ED9-B71C-47A0-9DB8-0E542C19DCB5}">
      <dsp:nvSpPr>
        <dsp:cNvPr id="0" name=""/>
        <dsp:cNvSpPr/>
      </dsp:nvSpPr>
      <dsp:spPr>
        <a:xfrm>
          <a:off x="3142206" y="380063"/>
          <a:ext cx="1793078" cy="89653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100" b="1" kern="1200" dirty="0" smtClean="0">
              <a:latin typeface="Calibri" panose="020F0502020204030204"/>
              <a:ea typeface="+mn-ea"/>
              <a:cs typeface="+mn-cs"/>
            </a:rPr>
            <a:t>Pre event</a:t>
          </a:r>
          <a:endParaRPr lang="en-IE" sz="2100" b="1" kern="1200" dirty="0">
            <a:latin typeface="Calibri" panose="020F0502020204030204"/>
            <a:ea typeface="+mn-ea"/>
            <a:cs typeface="+mn-cs"/>
          </a:endParaRPr>
        </a:p>
      </dsp:txBody>
      <dsp:txXfrm>
        <a:off x="3142206" y="380063"/>
        <a:ext cx="1793078" cy="896539"/>
      </dsp:txXfrm>
    </dsp:sp>
    <dsp:sp modelId="{1ACE5610-125B-4F8F-BB1D-86C0D3558F79}">
      <dsp:nvSpPr>
        <dsp:cNvPr id="0" name=""/>
        <dsp:cNvSpPr/>
      </dsp:nvSpPr>
      <dsp:spPr>
        <a:xfrm>
          <a:off x="1922545" y="1521169"/>
          <a:ext cx="1793078" cy="89653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100" kern="1200" dirty="0" smtClean="0">
              <a:latin typeface="Calibri" panose="020F0502020204030204"/>
              <a:ea typeface="+mn-ea"/>
              <a:cs typeface="+mn-cs"/>
            </a:rPr>
            <a:t>Prior controls</a:t>
          </a:r>
          <a:endParaRPr lang="en-IE" sz="2100" kern="1200" dirty="0">
            <a:latin typeface="Calibri" panose="020F0502020204030204"/>
            <a:ea typeface="+mn-ea"/>
            <a:cs typeface="+mn-cs"/>
          </a:endParaRPr>
        </a:p>
      </dsp:txBody>
      <dsp:txXfrm>
        <a:off x="1922545" y="1521169"/>
        <a:ext cx="1793078" cy="896539"/>
      </dsp:txXfrm>
    </dsp:sp>
    <dsp:sp modelId="{409C535C-8098-4B81-9109-B9507D60FE1B}">
      <dsp:nvSpPr>
        <dsp:cNvPr id="0" name=""/>
        <dsp:cNvSpPr/>
      </dsp:nvSpPr>
      <dsp:spPr>
        <a:xfrm>
          <a:off x="4092170" y="1502315"/>
          <a:ext cx="2289025" cy="115940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100" b="1" kern="1200" dirty="0" smtClean="0">
              <a:latin typeface="Calibri" panose="020F0502020204030204"/>
              <a:ea typeface="+mn-ea"/>
              <a:cs typeface="+mn-cs"/>
            </a:rPr>
            <a:t>Deficits in care</a:t>
          </a:r>
          <a:endParaRPr lang="en-IE" sz="2100" b="1" kern="1200" dirty="0">
            <a:latin typeface="Calibri" panose="020F0502020204030204"/>
            <a:ea typeface="+mn-ea"/>
            <a:cs typeface="+mn-cs"/>
          </a:endParaRPr>
        </a:p>
      </dsp:txBody>
      <dsp:txXfrm>
        <a:off x="4092170" y="1502315"/>
        <a:ext cx="2289025" cy="1159404"/>
      </dsp:txXfrm>
    </dsp:sp>
    <dsp:sp modelId="{F2599A14-E3AA-4266-BFE1-8AAA77F5EF7B}">
      <dsp:nvSpPr>
        <dsp:cNvPr id="0" name=""/>
        <dsp:cNvSpPr/>
      </dsp:nvSpPr>
      <dsp:spPr>
        <a:xfrm>
          <a:off x="894" y="3189099"/>
          <a:ext cx="1793078" cy="89653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i="1" kern="1200" dirty="0" smtClean="0">
              <a:latin typeface="Calibri" panose="020F0502020204030204"/>
              <a:ea typeface="+mn-ea"/>
              <a:cs typeface="+mn-cs"/>
            </a:rPr>
            <a:t>“resident requires 2;1 staffing and this is not always being provided”</a:t>
          </a:r>
          <a:endParaRPr lang="en-IE" sz="1500" b="1" i="1" kern="1200" dirty="0" smtClean="0">
            <a:latin typeface="Calibri" panose="020F0502020204030204"/>
            <a:ea typeface="+mn-ea"/>
            <a:cs typeface="+mn-cs"/>
          </a:endParaRPr>
        </a:p>
      </dsp:txBody>
      <dsp:txXfrm>
        <a:off x="894" y="3189099"/>
        <a:ext cx="1793078" cy="896539"/>
      </dsp:txXfrm>
    </dsp:sp>
    <dsp:sp modelId="{15171FB1-BAB9-4C6C-9092-C4303EA5305A}">
      <dsp:nvSpPr>
        <dsp:cNvPr id="0" name=""/>
        <dsp:cNvSpPr/>
      </dsp:nvSpPr>
      <dsp:spPr>
        <a:xfrm>
          <a:off x="2170519" y="3189099"/>
          <a:ext cx="1793078" cy="89653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i="1" kern="1200" dirty="0" smtClean="0">
              <a:latin typeface="Calibri" panose="020F0502020204030204"/>
              <a:ea typeface="+mn-ea"/>
              <a:cs typeface="+mn-cs"/>
            </a:rPr>
            <a:t>“Residents PEG feed wasn't initiated as per protocol”</a:t>
          </a:r>
          <a:endParaRPr lang="en-IE" sz="1500" b="1" i="1" kern="1200" dirty="0" smtClean="0">
            <a:latin typeface="Calibri" panose="020F0502020204030204"/>
            <a:ea typeface="+mn-ea"/>
            <a:cs typeface="+mn-cs"/>
          </a:endParaRPr>
        </a:p>
      </dsp:txBody>
      <dsp:txXfrm>
        <a:off x="2170519" y="3189099"/>
        <a:ext cx="1793078" cy="896539"/>
      </dsp:txXfrm>
    </dsp:sp>
    <dsp:sp modelId="{6FC2052E-9F41-4BE8-94EA-55488EC106EF}">
      <dsp:nvSpPr>
        <dsp:cNvPr id="0" name=""/>
        <dsp:cNvSpPr/>
      </dsp:nvSpPr>
      <dsp:spPr>
        <a:xfrm>
          <a:off x="4340143" y="3189099"/>
          <a:ext cx="1793078" cy="89653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i="1" kern="1200" dirty="0" smtClean="0">
              <a:solidFill>
                <a:srgbClr val="003F5C"/>
              </a:solidFill>
              <a:latin typeface="Calibri" panose="020F0502020204030204"/>
              <a:ea typeface="+mn-ea"/>
              <a:cs typeface="+mn-cs"/>
            </a:rPr>
            <a:t>“Admitted from home with sacral pressure area”</a:t>
          </a:r>
          <a:endParaRPr lang="en-IE" sz="1500" b="1" i="1" kern="1200" dirty="0" smtClean="0">
            <a:solidFill>
              <a:srgbClr val="003F5C"/>
            </a:solidFill>
            <a:latin typeface="Calibri" panose="020F0502020204030204"/>
            <a:ea typeface="+mn-ea"/>
            <a:cs typeface="+mn-cs"/>
          </a:endParaRPr>
        </a:p>
      </dsp:txBody>
      <dsp:txXfrm>
        <a:off x="4340143" y="3189099"/>
        <a:ext cx="1793078" cy="896539"/>
      </dsp:txXfrm>
    </dsp:sp>
    <dsp:sp modelId="{E70EDA6D-98B9-4A0A-ACC6-E23148C5F981}">
      <dsp:nvSpPr>
        <dsp:cNvPr id="0" name=""/>
        <dsp:cNvSpPr/>
      </dsp:nvSpPr>
      <dsp:spPr>
        <a:xfrm>
          <a:off x="6509768" y="3189099"/>
          <a:ext cx="1793078" cy="89653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i="1" kern="1200" dirty="0" smtClean="0">
              <a:solidFill>
                <a:srgbClr val="BC5090"/>
              </a:solidFill>
              <a:latin typeface="Calibri" panose="020F0502020204030204"/>
              <a:ea typeface="+mn-ea"/>
              <a:cs typeface="+mn-cs"/>
            </a:rPr>
            <a:t>“11 previous NF05s for this resident re </a:t>
          </a:r>
          <a:r>
            <a:rPr lang="en-IE" sz="1500" b="1" i="1" kern="1200" noProof="0" dirty="0" smtClean="0">
              <a:solidFill>
                <a:srgbClr val="BC5090"/>
              </a:solidFill>
              <a:latin typeface="Calibri" panose="020F0502020204030204"/>
              <a:ea typeface="+mn-ea"/>
              <a:cs typeface="+mn-cs"/>
            </a:rPr>
            <a:t>unauthorised</a:t>
          </a:r>
          <a:r>
            <a:rPr lang="en-US" sz="1500" b="1" i="1" kern="1200" dirty="0" smtClean="0">
              <a:solidFill>
                <a:srgbClr val="BC5090"/>
              </a:solidFill>
              <a:latin typeface="Calibri" panose="020F0502020204030204"/>
              <a:ea typeface="+mn-ea"/>
              <a:cs typeface="+mn-cs"/>
            </a:rPr>
            <a:t> absences”</a:t>
          </a:r>
          <a:endParaRPr lang="en-IE" sz="1500" b="1" i="1" kern="1200" dirty="0">
            <a:solidFill>
              <a:srgbClr val="BC5090"/>
            </a:solidFill>
            <a:latin typeface="Calibri" panose="020F0502020204030204"/>
            <a:ea typeface="+mn-ea"/>
            <a:cs typeface="+mn-cs"/>
          </a:endParaRPr>
        </a:p>
      </dsp:txBody>
      <dsp:txXfrm>
        <a:off x="6509768" y="3189099"/>
        <a:ext cx="1793078" cy="896539"/>
      </dsp:txXfrm>
    </dsp:sp>
    <dsp:sp modelId="{7B9B7626-B415-46AE-9373-8D4E59798B8E}">
      <dsp:nvSpPr>
        <dsp:cNvPr id="0" name=""/>
        <dsp:cNvSpPr/>
      </dsp:nvSpPr>
      <dsp:spPr>
        <a:xfrm>
          <a:off x="8679392" y="3189099"/>
          <a:ext cx="1793078" cy="89653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100" kern="1200" dirty="0" smtClean="0">
              <a:latin typeface="Calibri" panose="020F0502020204030204"/>
              <a:ea typeface="+mn-ea"/>
              <a:cs typeface="+mn-cs"/>
            </a:rPr>
            <a:t>Sleeping on duty</a:t>
          </a:r>
          <a:endParaRPr lang="en-IE" sz="2100" kern="1200" dirty="0">
            <a:latin typeface="Calibri" panose="020F0502020204030204"/>
            <a:ea typeface="+mn-ea"/>
            <a:cs typeface="+mn-cs"/>
          </a:endParaRPr>
        </a:p>
      </dsp:txBody>
      <dsp:txXfrm>
        <a:off x="8679392" y="3189099"/>
        <a:ext cx="1793078" cy="8965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CE9755-DDE0-467A-9856-77C3312E5578}" type="datetimeFigureOut">
              <a:rPr lang="en-IE" smtClean="0"/>
              <a:t>26/02/2021</a:t>
            </a:fld>
            <a:endParaRPr lang="en-I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DC530B-E8FF-4D37-820B-EB7BBDC4757A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883663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DC530B-E8FF-4D37-820B-EB7BBDC4757A}" type="slidenum">
              <a:rPr lang="en-IE" smtClean="0"/>
              <a:t>1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5365852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Total of</a:t>
            </a:r>
            <a:r>
              <a:rPr lang="en-US" baseline="0" dirty="0" smtClean="0"/>
              <a:t> 14511 notifications in 2018</a:t>
            </a:r>
            <a:endParaRPr lang="en-IE" dirty="0" smtClean="0"/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DC530B-E8FF-4D37-820B-EB7BBDC4757A}" type="slidenum">
              <a:rPr lang="en-IE" smtClean="0"/>
              <a:t>4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1501164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DC530B-E8FF-4D37-820B-EB7BBDC4757A}" type="slidenum">
              <a:rPr lang="en-IE" smtClean="0"/>
              <a:t>35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303267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1.xml"/><Relationship Id="rId4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E2E6A-01D2-4277-988C-666DB5E391F3}" type="datetimeFigureOut">
              <a:rPr lang="en-IE" smtClean="0"/>
              <a:t>26/02/2021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7ECAC-8EBD-4E2E-AF4D-48A2A2FD5682}" type="slidenum">
              <a:rPr lang="en-IE" smtClean="0"/>
              <a:t>‹#›</a:t>
            </a:fld>
            <a:endParaRPr lang="en-IE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5" y="6459785"/>
            <a:ext cx="1099828" cy="36512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958955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F5C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>
            <a:lvl1pPr>
              <a:defRPr>
                <a:solidFill>
                  <a:srgbClr val="003F5C"/>
                </a:solidFill>
              </a:defRPr>
            </a:lvl1pPr>
            <a:lvl2pPr>
              <a:defRPr>
                <a:solidFill>
                  <a:srgbClr val="003F5C"/>
                </a:solidFill>
              </a:defRPr>
            </a:lvl2pPr>
            <a:lvl3pPr>
              <a:defRPr>
                <a:solidFill>
                  <a:srgbClr val="003F5C"/>
                </a:solidFill>
              </a:defRPr>
            </a:lvl3pPr>
            <a:lvl4pPr>
              <a:defRPr>
                <a:solidFill>
                  <a:srgbClr val="003F5C"/>
                </a:solidFill>
              </a:defRPr>
            </a:lvl4pPr>
            <a:lvl5pPr>
              <a:defRPr>
                <a:solidFill>
                  <a:srgbClr val="003F5C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E2E6A-01D2-4277-988C-666DB5E391F3}" type="datetimeFigureOut">
              <a:rPr lang="en-IE" smtClean="0"/>
              <a:t>26/02/2021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7ECAC-8EBD-4E2E-AF4D-48A2A2FD5682}" type="slidenum">
              <a:rPr lang="en-IE" smtClean="0"/>
              <a:t>‹#›</a:t>
            </a:fld>
            <a:endParaRPr lang="en-IE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672662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>
            <a:lvl1pPr>
              <a:defRPr>
                <a:solidFill>
                  <a:srgbClr val="003F5C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>
            <a:lvl1pPr>
              <a:defRPr>
                <a:solidFill>
                  <a:srgbClr val="003F5C"/>
                </a:solidFill>
              </a:defRPr>
            </a:lvl1pPr>
            <a:lvl2pPr>
              <a:defRPr>
                <a:solidFill>
                  <a:srgbClr val="003F5C"/>
                </a:solidFill>
              </a:defRPr>
            </a:lvl2pPr>
            <a:lvl3pPr>
              <a:defRPr>
                <a:solidFill>
                  <a:srgbClr val="003F5C"/>
                </a:solidFill>
              </a:defRPr>
            </a:lvl3pPr>
            <a:lvl4pPr>
              <a:defRPr>
                <a:solidFill>
                  <a:srgbClr val="003F5C"/>
                </a:solidFill>
              </a:defRPr>
            </a:lvl4pPr>
            <a:lvl5pPr>
              <a:defRPr>
                <a:solidFill>
                  <a:srgbClr val="003F5C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E2E6A-01D2-4277-988C-666DB5E391F3}" type="datetimeFigureOut">
              <a:rPr lang="en-IE" smtClean="0"/>
              <a:t>26/02/2021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7ECAC-8EBD-4E2E-AF4D-48A2A2FD5682}" type="slidenum">
              <a:rPr lang="en-IE" smtClean="0"/>
              <a:t>‹#›</a:t>
            </a:fld>
            <a:endParaRPr lang="en-IE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5" y="6459785"/>
            <a:ext cx="1099828" cy="36512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1328629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>
                <a:solidFill>
                  <a:srgbClr val="003F5C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3F5C"/>
                </a:solidFill>
              </a:defRPr>
            </a:lvl1pPr>
            <a:lvl2pPr>
              <a:defRPr>
                <a:solidFill>
                  <a:srgbClr val="003F5C"/>
                </a:solidFill>
              </a:defRPr>
            </a:lvl2pPr>
            <a:lvl3pPr>
              <a:defRPr>
                <a:solidFill>
                  <a:srgbClr val="003F5C"/>
                </a:solidFill>
              </a:defRPr>
            </a:lvl3pPr>
            <a:lvl4pPr>
              <a:defRPr>
                <a:solidFill>
                  <a:srgbClr val="003F5C"/>
                </a:solidFill>
              </a:defRPr>
            </a:lvl4pPr>
            <a:lvl5pPr>
              <a:defRPr>
                <a:solidFill>
                  <a:srgbClr val="003F5C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E2E6A-01D2-4277-988C-666DB5E391F3}" type="datetimeFigureOut">
              <a:rPr lang="en-IE" smtClean="0"/>
              <a:t>26/02/2021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7ECAC-8EBD-4E2E-AF4D-48A2A2FD5682}" type="slidenum">
              <a:rPr lang="en-IE" smtClean="0"/>
              <a:t>‹#›</a:t>
            </a:fld>
            <a:endParaRPr lang="en-IE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835661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rgbClr val="003F5C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E2E6A-01D2-4277-988C-666DB5E391F3}" type="datetimeFigureOut">
              <a:rPr lang="en-IE" smtClean="0"/>
              <a:t>26/02/2021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7ECAC-8EBD-4E2E-AF4D-48A2A2FD5682}" type="slidenum">
              <a:rPr lang="en-IE" smtClean="0"/>
              <a:t>‹#›</a:t>
            </a:fld>
            <a:endParaRPr lang="en-IE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5" y="6459785"/>
            <a:ext cx="1099828" cy="36512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0722491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>
            <a:lvl1pPr>
              <a:defRPr>
                <a:solidFill>
                  <a:srgbClr val="003F5C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>
            <a:lvl1pPr>
              <a:defRPr>
                <a:solidFill>
                  <a:srgbClr val="003F5C"/>
                </a:solidFill>
              </a:defRPr>
            </a:lvl1pPr>
            <a:lvl2pPr>
              <a:defRPr>
                <a:solidFill>
                  <a:srgbClr val="003F5C"/>
                </a:solidFill>
              </a:defRPr>
            </a:lvl2pPr>
            <a:lvl3pPr>
              <a:defRPr>
                <a:solidFill>
                  <a:srgbClr val="003F5C"/>
                </a:solidFill>
              </a:defRPr>
            </a:lvl3pPr>
            <a:lvl4pPr>
              <a:defRPr>
                <a:solidFill>
                  <a:srgbClr val="003F5C"/>
                </a:solidFill>
              </a:defRPr>
            </a:lvl4pPr>
            <a:lvl5pPr>
              <a:defRPr>
                <a:solidFill>
                  <a:srgbClr val="003F5C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>
            <a:lvl1pPr>
              <a:defRPr>
                <a:solidFill>
                  <a:srgbClr val="003F5C"/>
                </a:solidFill>
              </a:defRPr>
            </a:lvl1pPr>
            <a:lvl2pPr>
              <a:defRPr>
                <a:solidFill>
                  <a:srgbClr val="003F5C"/>
                </a:solidFill>
              </a:defRPr>
            </a:lvl2pPr>
            <a:lvl3pPr>
              <a:defRPr>
                <a:solidFill>
                  <a:srgbClr val="003F5C"/>
                </a:solidFill>
              </a:defRPr>
            </a:lvl3pPr>
            <a:lvl4pPr>
              <a:defRPr>
                <a:solidFill>
                  <a:srgbClr val="003F5C"/>
                </a:solidFill>
              </a:defRPr>
            </a:lvl4pPr>
            <a:lvl5pPr>
              <a:defRPr>
                <a:solidFill>
                  <a:srgbClr val="003F5C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E2E6A-01D2-4277-988C-666DB5E391F3}" type="datetimeFigureOut">
              <a:rPr lang="en-IE" smtClean="0"/>
              <a:t>26/02/2021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7ECAC-8EBD-4E2E-AF4D-48A2A2FD5682}" type="slidenum">
              <a:rPr lang="en-IE" smtClean="0"/>
              <a:t>‹#›</a:t>
            </a:fld>
            <a:endParaRPr lang="en-IE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626079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>
            <a:lvl1pPr>
              <a:defRPr>
                <a:solidFill>
                  <a:srgbClr val="003F5C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>
            <a:lvl1pPr>
              <a:defRPr>
                <a:solidFill>
                  <a:srgbClr val="003F5C"/>
                </a:solidFill>
              </a:defRPr>
            </a:lvl1pPr>
            <a:lvl2pPr>
              <a:defRPr>
                <a:solidFill>
                  <a:srgbClr val="003F5C"/>
                </a:solidFill>
              </a:defRPr>
            </a:lvl2pPr>
            <a:lvl3pPr>
              <a:defRPr>
                <a:solidFill>
                  <a:srgbClr val="003F5C"/>
                </a:solidFill>
              </a:defRPr>
            </a:lvl3pPr>
            <a:lvl4pPr>
              <a:defRPr>
                <a:solidFill>
                  <a:srgbClr val="003F5C"/>
                </a:solidFill>
              </a:defRPr>
            </a:lvl4pPr>
            <a:lvl5pPr>
              <a:defRPr>
                <a:solidFill>
                  <a:srgbClr val="003F5C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>
            <a:lvl1pPr>
              <a:defRPr>
                <a:solidFill>
                  <a:srgbClr val="003F5C"/>
                </a:solidFill>
              </a:defRPr>
            </a:lvl1pPr>
            <a:lvl2pPr>
              <a:defRPr>
                <a:solidFill>
                  <a:srgbClr val="003F5C"/>
                </a:solidFill>
              </a:defRPr>
            </a:lvl2pPr>
            <a:lvl3pPr>
              <a:defRPr>
                <a:solidFill>
                  <a:srgbClr val="003F5C"/>
                </a:solidFill>
              </a:defRPr>
            </a:lvl3pPr>
            <a:lvl4pPr>
              <a:defRPr>
                <a:solidFill>
                  <a:srgbClr val="003F5C"/>
                </a:solidFill>
              </a:defRPr>
            </a:lvl4pPr>
            <a:lvl5pPr>
              <a:defRPr>
                <a:solidFill>
                  <a:srgbClr val="003F5C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E2E6A-01D2-4277-988C-666DB5E391F3}" type="datetimeFigureOut">
              <a:rPr lang="en-IE" smtClean="0"/>
              <a:t>26/02/2021</a:t>
            </a:fld>
            <a:endParaRPr lang="en-I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7ECAC-8EBD-4E2E-AF4D-48A2A2FD5682}" type="slidenum">
              <a:rPr lang="en-IE" smtClean="0"/>
              <a:t>‹#›</a:t>
            </a:fld>
            <a:endParaRPr lang="en-IE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5" y="6459785"/>
            <a:ext cx="1099828" cy="36512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5837547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u="none">
                <a:solidFill>
                  <a:srgbClr val="003F5C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E2E6A-01D2-4277-988C-666DB5E391F3}" type="datetimeFigureOut">
              <a:rPr lang="en-IE" smtClean="0"/>
              <a:t>26/02/2021</a:t>
            </a:fld>
            <a:endParaRPr lang="en-I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7ECAC-8EBD-4E2E-AF4D-48A2A2FD5682}" type="slidenum">
              <a:rPr lang="en-IE" smtClean="0"/>
              <a:t>‹#›</a:t>
            </a:fld>
            <a:endParaRPr lang="en-IE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012995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E2E6A-01D2-4277-988C-666DB5E391F3}" type="datetimeFigureOut">
              <a:rPr lang="en-IE" smtClean="0"/>
              <a:t>26/02/2021</a:t>
            </a:fld>
            <a:endParaRPr lang="en-I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I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7ECAC-8EBD-4E2E-AF4D-48A2A2FD5682}" type="slidenum">
              <a:rPr lang="en-IE" smtClean="0"/>
              <a:t>‹#›</a:t>
            </a:fld>
            <a:endParaRPr lang="en-IE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5" y="6459785"/>
            <a:ext cx="1099828" cy="36512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3136432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003F5C"/>
                </a:solidFill>
              </a:defRPr>
            </a:lvl1pPr>
            <a:lvl2pPr>
              <a:defRPr>
                <a:solidFill>
                  <a:srgbClr val="003F5C"/>
                </a:solidFill>
              </a:defRPr>
            </a:lvl2pPr>
            <a:lvl3pPr>
              <a:defRPr>
                <a:solidFill>
                  <a:srgbClr val="003F5C"/>
                </a:solidFill>
              </a:defRPr>
            </a:lvl3pPr>
            <a:lvl4pPr>
              <a:defRPr>
                <a:solidFill>
                  <a:srgbClr val="003F5C"/>
                </a:solidFill>
              </a:defRPr>
            </a:lvl4pPr>
            <a:lvl5pPr>
              <a:defRPr>
                <a:solidFill>
                  <a:srgbClr val="003F5C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2FE2E6A-01D2-4277-988C-666DB5E391F3}" type="datetimeFigureOut">
              <a:rPr lang="en-IE" smtClean="0"/>
              <a:t>26/02/2021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6D7ECAC-8EBD-4E2E-AF4D-48A2A2FD5682}" type="slidenum">
              <a:rPr lang="en-IE" smtClean="0"/>
              <a:t>‹#›</a:t>
            </a:fld>
            <a:endParaRPr lang="en-IE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5" y="6459785"/>
            <a:ext cx="1099828" cy="36512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0428957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3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E2E6A-01D2-4277-988C-666DB5E391F3}" type="datetimeFigureOut">
              <a:rPr lang="en-IE" smtClean="0"/>
              <a:t>26/02/2021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7ECAC-8EBD-4E2E-AF4D-48A2A2FD5682}" type="slidenum">
              <a:rPr lang="en-IE" smtClean="0"/>
              <a:t>‹#›</a:t>
            </a:fld>
            <a:endParaRPr lang="en-IE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5" y="6459785"/>
            <a:ext cx="1099828" cy="36512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5636544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2FE2E6A-01D2-4277-988C-666DB5E391F3}" type="datetimeFigureOut">
              <a:rPr lang="en-IE" smtClean="0"/>
              <a:t>26/02/2021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6D7ECAC-8EBD-4E2E-AF4D-48A2A2FD5682}" type="slidenum">
              <a:rPr lang="en-IE" smtClean="0"/>
              <a:t>‹#›</a:t>
            </a:fld>
            <a:endParaRPr lang="en-IE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5" y="6459785"/>
            <a:ext cx="1099828" cy="365125"/>
          </a:xfrm>
          <a:prstGeom prst="rect">
            <a:avLst/>
          </a:prstGeom>
        </p:spPr>
      </p:pic>
    </p:spTree>
    <p:custDataLst>
      <p:tags r:id="rId13"/>
    </p:custDataLst>
    <p:extLst>
      <p:ext uri="{BB962C8B-B14F-4D97-AF65-F5344CB8AC3E}">
        <p14:creationId xmlns:p14="http://schemas.microsoft.com/office/powerpoint/2010/main" val="1149435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rgbClr val="003F5C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003F5C"/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003F5C"/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003F5C"/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003F5C"/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003F5C"/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4.xml"/><Relationship Id="rId6" Type="http://schemas.openxmlformats.org/officeDocument/2006/relationships/image" Target="../media/image1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5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6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7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8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9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0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1.xml"/><Relationship Id="rId6" Type="http://schemas.openxmlformats.org/officeDocument/2006/relationships/diagramColors" Target="../diagrams/colors13.xml"/><Relationship Id="rId5" Type="http://schemas.openxmlformats.org/officeDocument/2006/relationships/diagramQuickStyle" Target="../diagrams/quickStyle13.xml"/><Relationship Id="rId4" Type="http://schemas.openxmlformats.org/officeDocument/2006/relationships/diagramLayout" Target="../diagrams/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4.xml"/><Relationship Id="rId7" Type="http://schemas.microsoft.com/office/2007/relationships/diagramDrawing" Target="../diagrams/drawing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2.xml"/><Relationship Id="rId6" Type="http://schemas.openxmlformats.org/officeDocument/2006/relationships/diagramColors" Target="../diagrams/colors14.xml"/><Relationship Id="rId5" Type="http://schemas.openxmlformats.org/officeDocument/2006/relationships/diagramQuickStyle" Target="../diagrams/quickStyle14.xml"/><Relationship Id="rId4" Type="http://schemas.openxmlformats.org/officeDocument/2006/relationships/diagramLayout" Target="../diagrams/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5.xml"/><Relationship Id="rId7" Type="http://schemas.microsoft.com/office/2007/relationships/diagramDrawing" Target="../diagrams/drawing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3.xml"/><Relationship Id="rId6" Type="http://schemas.openxmlformats.org/officeDocument/2006/relationships/diagramColors" Target="../diagrams/colors15.xml"/><Relationship Id="rId5" Type="http://schemas.openxmlformats.org/officeDocument/2006/relationships/diagramQuickStyle" Target="../diagrams/quickStyle15.xml"/><Relationship Id="rId4" Type="http://schemas.openxmlformats.org/officeDocument/2006/relationships/diagramLayout" Target="../diagrams/layout1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6.xml"/><Relationship Id="rId7" Type="http://schemas.microsoft.com/office/2007/relationships/diagramDrawing" Target="../diagrams/drawing1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4.xml"/><Relationship Id="rId6" Type="http://schemas.openxmlformats.org/officeDocument/2006/relationships/diagramColors" Target="../diagrams/colors16.xml"/><Relationship Id="rId5" Type="http://schemas.openxmlformats.org/officeDocument/2006/relationships/diagramQuickStyle" Target="../diagrams/quickStyle16.xml"/><Relationship Id="rId4" Type="http://schemas.openxmlformats.org/officeDocument/2006/relationships/diagramLayout" Target="../diagrams/layout1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7.xml"/><Relationship Id="rId7" Type="http://schemas.microsoft.com/office/2007/relationships/diagramDrawing" Target="../diagrams/drawing1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5.xml"/><Relationship Id="rId6" Type="http://schemas.openxmlformats.org/officeDocument/2006/relationships/diagramColors" Target="../diagrams/colors17.xml"/><Relationship Id="rId5" Type="http://schemas.openxmlformats.org/officeDocument/2006/relationships/diagramQuickStyle" Target="../diagrams/quickStyle17.xml"/><Relationship Id="rId4" Type="http://schemas.openxmlformats.org/officeDocument/2006/relationships/diagramLayout" Target="../diagrams/layout1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8.xml"/><Relationship Id="rId7" Type="http://schemas.microsoft.com/office/2007/relationships/diagramDrawing" Target="../diagrams/drawing1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6.xml"/><Relationship Id="rId6" Type="http://schemas.openxmlformats.org/officeDocument/2006/relationships/diagramColors" Target="../diagrams/colors18.xml"/><Relationship Id="rId5" Type="http://schemas.openxmlformats.org/officeDocument/2006/relationships/diagramQuickStyle" Target="../diagrams/quickStyle18.xml"/><Relationship Id="rId4" Type="http://schemas.openxmlformats.org/officeDocument/2006/relationships/diagramLayout" Target="../diagrams/layout1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9.xml"/><Relationship Id="rId7" Type="http://schemas.microsoft.com/office/2007/relationships/diagramDrawing" Target="../diagrams/drawing1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7.xml"/><Relationship Id="rId6" Type="http://schemas.openxmlformats.org/officeDocument/2006/relationships/diagramColors" Target="../diagrams/colors19.xml"/><Relationship Id="rId5" Type="http://schemas.openxmlformats.org/officeDocument/2006/relationships/diagramQuickStyle" Target="../diagrams/quickStyle19.xml"/><Relationship Id="rId4" Type="http://schemas.openxmlformats.org/officeDocument/2006/relationships/diagramLayout" Target="../diagrams/layout19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0.xml"/><Relationship Id="rId7" Type="http://schemas.microsoft.com/office/2007/relationships/diagramDrawing" Target="../diagrams/drawing2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8.xml"/><Relationship Id="rId6" Type="http://schemas.openxmlformats.org/officeDocument/2006/relationships/diagramColors" Target="../diagrams/colors20.xml"/><Relationship Id="rId5" Type="http://schemas.openxmlformats.org/officeDocument/2006/relationships/diagramQuickStyle" Target="../diagrams/quickStyle20.xml"/><Relationship Id="rId4" Type="http://schemas.openxmlformats.org/officeDocument/2006/relationships/diagramLayout" Target="../diagrams/layout20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1.xml"/><Relationship Id="rId7" Type="http://schemas.microsoft.com/office/2007/relationships/diagramDrawing" Target="../diagrams/drawing2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9.xml"/><Relationship Id="rId6" Type="http://schemas.openxmlformats.org/officeDocument/2006/relationships/diagramColors" Target="../diagrams/colors21.xml"/><Relationship Id="rId5" Type="http://schemas.openxmlformats.org/officeDocument/2006/relationships/diagramQuickStyle" Target="../diagrams/quickStyle21.xml"/><Relationship Id="rId4" Type="http://schemas.openxmlformats.org/officeDocument/2006/relationships/diagramLayout" Target="../diagrams/layout2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2.xml"/><Relationship Id="rId7" Type="http://schemas.microsoft.com/office/2007/relationships/diagramDrawing" Target="../diagrams/drawing2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0.xml"/><Relationship Id="rId6" Type="http://schemas.openxmlformats.org/officeDocument/2006/relationships/diagramColors" Target="../diagrams/colors22.xml"/><Relationship Id="rId5" Type="http://schemas.openxmlformats.org/officeDocument/2006/relationships/diagramQuickStyle" Target="../diagrams/quickStyle22.xml"/><Relationship Id="rId4" Type="http://schemas.openxmlformats.org/officeDocument/2006/relationships/diagramLayout" Target="../diagrams/layout2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3.xml"/><Relationship Id="rId7" Type="http://schemas.microsoft.com/office/2007/relationships/diagramDrawing" Target="../diagrams/drawing2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1.xml"/><Relationship Id="rId6" Type="http://schemas.openxmlformats.org/officeDocument/2006/relationships/diagramColors" Target="../diagrams/colors23.xml"/><Relationship Id="rId5" Type="http://schemas.openxmlformats.org/officeDocument/2006/relationships/diagramQuickStyle" Target="../diagrams/quickStyle23.xml"/><Relationship Id="rId4" Type="http://schemas.openxmlformats.org/officeDocument/2006/relationships/diagramLayout" Target="../diagrams/layout2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4.xml"/><Relationship Id="rId7" Type="http://schemas.microsoft.com/office/2007/relationships/diagramDrawing" Target="../diagrams/drawing2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2.xml"/><Relationship Id="rId6" Type="http://schemas.openxmlformats.org/officeDocument/2006/relationships/diagramColors" Target="../diagrams/colors24.xml"/><Relationship Id="rId5" Type="http://schemas.openxmlformats.org/officeDocument/2006/relationships/diagramQuickStyle" Target="../diagrams/quickStyle24.xml"/><Relationship Id="rId4" Type="http://schemas.openxmlformats.org/officeDocument/2006/relationships/diagramLayout" Target="../diagrams/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5.xml"/><Relationship Id="rId7" Type="http://schemas.microsoft.com/office/2007/relationships/diagramDrawing" Target="../diagrams/drawing2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3.xml"/><Relationship Id="rId6" Type="http://schemas.openxmlformats.org/officeDocument/2006/relationships/diagramColors" Target="../diagrams/colors25.xml"/><Relationship Id="rId5" Type="http://schemas.openxmlformats.org/officeDocument/2006/relationships/diagramQuickStyle" Target="../diagrams/quickStyle25.xml"/><Relationship Id="rId4" Type="http://schemas.openxmlformats.org/officeDocument/2006/relationships/diagramLayout" Target="../diagrams/layout25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6.xml"/><Relationship Id="rId7" Type="http://schemas.microsoft.com/office/2007/relationships/diagramDrawing" Target="../diagrams/drawing2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4.xml"/><Relationship Id="rId6" Type="http://schemas.openxmlformats.org/officeDocument/2006/relationships/diagramColors" Target="../diagrams/colors26.xml"/><Relationship Id="rId5" Type="http://schemas.openxmlformats.org/officeDocument/2006/relationships/diagramQuickStyle" Target="../diagrams/quickStyle26.xml"/><Relationship Id="rId4" Type="http://schemas.openxmlformats.org/officeDocument/2006/relationships/diagramLayout" Target="../diagrams/layout2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7.xml"/><Relationship Id="rId7" Type="http://schemas.microsoft.com/office/2007/relationships/diagramDrawing" Target="../diagrams/drawing2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5.xml"/><Relationship Id="rId6" Type="http://schemas.openxmlformats.org/officeDocument/2006/relationships/diagramColors" Target="../diagrams/colors27.xml"/><Relationship Id="rId5" Type="http://schemas.openxmlformats.org/officeDocument/2006/relationships/diagramQuickStyle" Target="../diagrams/quickStyle27.xml"/><Relationship Id="rId4" Type="http://schemas.openxmlformats.org/officeDocument/2006/relationships/diagramLayout" Target="../diagrams/layout2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8.xml"/><Relationship Id="rId7" Type="http://schemas.microsoft.com/office/2007/relationships/diagramDrawing" Target="../diagrams/drawing2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6.xml"/><Relationship Id="rId6" Type="http://schemas.openxmlformats.org/officeDocument/2006/relationships/diagramColors" Target="../diagrams/colors28.xml"/><Relationship Id="rId5" Type="http://schemas.openxmlformats.org/officeDocument/2006/relationships/diagramQuickStyle" Target="../diagrams/quickStyle28.xml"/><Relationship Id="rId4" Type="http://schemas.openxmlformats.org/officeDocument/2006/relationships/diagramLayout" Target="../diagrams/layout28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9.xml"/><Relationship Id="rId7" Type="http://schemas.microsoft.com/office/2007/relationships/diagramDrawing" Target="../diagrams/drawing2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7.xml"/><Relationship Id="rId6" Type="http://schemas.openxmlformats.org/officeDocument/2006/relationships/diagramColors" Target="../diagrams/colors29.xml"/><Relationship Id="rId5" Type="http://schemas.openxmlformats.org/officeDocument/2006/relationships/diagramQuickStyle" Target="../diagrams/quickStyle29.xml"/><Relationship Id="rId4" Type="http://schemas.openxmlformats.org/officeDocument/2006/relationships/diagramLayout" Target="../diagrams/layout29.xml"/></Relationships>
</file>

<file path=ppt/slides/_rels/slide3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0.xml"/><Relationship Id="rId3" Type="http://schemas.openxmlformats.org/officeDocument/2006/relationships/notesSlide" Target="../notesSlides/notesSlide3.xml"/><Relationship Id="rId7" Type="http://schemas.openxmlformats.org/officeDocument/2006/relationships/diagramColors" Target="../diagrams/colors3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8.xml"/><Relationship Id="rId6" Type="http://schemas.openxmlformats.org/officeDocument/2006/relationships/diagramQuickStyle" Target="../diagrams/quickStyle30.xml"/><Relationship Id="rId5" Type="http://schemas.openxmlformats.org/officeDocument/2006/relationships/diagramLayout" Target="../diagrams/layout30.xml"/><Relationship Id="rId4" Type="http://schemas.openxmlformats.org/officeDocument/2006/relationships/diagramData" Target="../diagrams/data30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9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0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rgbClr val="003F5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Current practice in the aftermath of notifiable events</a:t>
            </a:r>
            <a:endParaRPr lang="en-IE" sz="3600" dirty="0">
              <a:solidFill>
                <a:srgbClr val="003F5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2000" cap="none" dirty="0" smtClean="0">
                <a:solidFill>
                  <a:srgbClr val="003F5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Dr Niall McGrane PhD, Post-doctoral Researcher, HIQA</a:t>
            </a:r>
          </a:p>
          <a:p>
            <a:r>
              <a:rPr lang="en-US" sz="2000" cap="none" dirty="0" smtClean="0">
                <a:solidFill>
                  <a:srgbClr val="003F5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26</a:t>
            </a:r>
            <a:r>
              <a:rPr lang="en-US" sz="2000" cap="none" baseline="30000" dirty="0" smtClean="0">
                <a:solidFill>
                  <a:srgbClr val="003F5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</a:t>
            </a:r>
            <a:r>
              <a:rPr lang="en-US" sz="2000" cap="none" dirty="0" smtClean="0">
                <a:solidFill>
                  <a:srgbClr val="003F5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February 2021</a:t>
            </a:r>
            <a:endParaRPr lang="en-IE" sz="2000" cap="none" dirty="0">
              <a:solidFill>
                <a:srgbClr val="003F5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7607" y="434681"/>
            <a:ext cx="2363874" cy="860964"/>
          </a:xfrm>
          <a:prstGeom prst="rect">
            <a:avLst/>
          </a:prstGeom>
        </p:spPr>
      </p:pic>
      <p:pic>
        <p:nvPicPr>
          <p:cNvPr id="12" name="Picture 11" descr="HIQA-logo - Columban Missionaries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4675" y="312713"/>
            <a:ext cx="1691005" cy="1104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61162" y="346735"/>
            <a:ext cx="2962275" cy="98342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700579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- Chronology</a:t>
            </a:r>
            <a:endParaRPr lang="en-IE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9531910"/>
              </p:ext>
            </p:extLst>
          </p:nvPr>
        </p:nvGraphicFramePr>
        <p:xfrm>
          <a:off x="1096963" y="1403288"/>
          <a:ext cx="10473366" cy="44657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790798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- Chronology</a:t>
            </a:r>
            <a:endParaRPr lang="en-IE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3063851"/>
              </p:ext>
            </p:extLst>
          </p:nvPr>
        </p:nvGraphicFramePr>
        <p:xfrm>
          <a:off x="1096963" y="1403288"/>
          <a:ext cx="10473366" cy="44657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761274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- Chronology</a:t>
            </a:r>
            <a:endParaRPr lang="en-IE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5823814"/>
              </p:ext>
            </p:extLst>
          </p:nvPr>
        </p:nvGraphicFramePr>
        <p:xfrm>
          <a:off x="1096963" y="1403288"/>
          <a:ext cx="10473366" cy="44657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332127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- Chronology</a:t>
            </a:r>
            <a:endParaRPr lang="en-IE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5837951"/>
              </p:ext>
            </p:extLst>
          </p:nvPr>
        </p:nvGraphicFramePr>
        <p:xfrm>
          <a:off x="1096963" y="1403288"/>
          <a:ext cx="10473366" cy="44657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285123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- Chronology</a:t>
            </a:r>
            <a:endParaRPr lang="en-IE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7472061"/>
              </p:ext>
            </p:extLst>
          </p:nvPr>
        </p:nvGraphicFramePr>
        <p:xfrm>
          <a:off x="1096963" y="1403288"/>
          <a:ext cx="10473366" cy="44657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435446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- Chronology</a:t>
            </a:r>
            <a:endParaRPr lang="en-IE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3949230"/>
              </p:ext>
            </p:extLst>
          </p:nvPr>
        </p:nvGraphicFramePr>
        <p:xfrm>
          <a:off x="1096963" y="1403288"/>
          <a:ext cx="10473366" cy="44657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436055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- Response</a:t>
            </a:r>
            <a:endParaRPr lang="en-IE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1147227"/>
              </p:ext>
            </p:extLst>
          </p:nvPr>
        </p:nvGraphicFramePr>
        <p:xfrm>
          <a:off x="588475" y="1819747"/>
          <a:ext cx="11208190" cy="44180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627645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- Response</a:t>
            </a:r>
            <a:endParaRPr lang="en-IE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1397092"/>
              </p:ext>
            </p:extLst>
          </p:nvPr>
        </p:nvGraphicFramePr>
        <p:xfrm>
          <a:off x="588475" y="1819747"/>
          <a:ext cx="10954693" cy="44180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0249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- Response</a:t>
            </a:r>
            <a:endParaRPr lang="en-IE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5872373"/>
              </p:ext>
            </p:extLst>
          </p:nvPr>
        </p:nvGraphicFramePr>
        <p:xfrm>
          <a:off x="588475" y="1819747"/>
          <a:ext cx="10954693" cy="44180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182026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- Response</a:t>
            </a:r>
            <a:endParaRPr lang="en-IE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3862798"/>
              </p:ext>
            </p:extLst>
          </p:nvPr>
        </p:nvGraphicFramePr>
        <p:xfrm>
          <a:off x="588475" y="1819747"/>
          <a:ext cx="10954693" cy="44180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993053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Aims of analysis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Primary aim</a:t>
            </a:r>
            <a:endParaRPr lang="en-IE" dirty="0" smtClean="0"/>
          </a:p>
          <a:p>
            <a:pPr marL="360000" indent="-360000">
              <a:buFont typeface="Arial" panose="020B0604020202020204" pitchFamily="34" charset="0"/>
              <a:buChar char="•"/>
            </a:pPr>
            <a:r>
              <a:rPr lang="en-GB" dirty="0"/>
              <a:t>to review and analyse </a:t>
            </a:r>
            <a:r>
              <a:rPr lang="en-IE" dirty="0"/>
              <a:t>narratives </a:t>
            </a:r>
            <a:r>
              <a:rPr lang="en-IE" dirty="0" smtClean="0"/>
              <a:t>provided in statutory notifications from 2018 </a:t>
            </a:r>
            <a:r>
              <a:rPr lang="en-IE" dirty="0"/>
              <a:t>in order </a:t>
            </a:r>
            <a:r>
              <a:rPr lang="en-IE" b="1" dirty="0"/>
              <a:t>to identify </a:t>
            </a:r>
            <a:r>
              <a:rPr lang="en-IE" b="1" dirty="0" smtClean="0"/>
              <a:t>current practice </a:t>
            </a:r>
            <a:r>
              <a:rPr lang="en-IE" dirty="0" smtClean="0"/>
              <a:t>in the aftermath of notifiable events</a:t>
            </a:r>
          </a:p>
          <a:p>
            <a:pPr marL="0" indent="0">
              <a:buNone/>
            </a:pPr>
            <a:r>
              <a:rPr lang="en-US" dirty="0" smtClean="0"/>
              <a:t>Secondary aims</a:t>
            </a:r>
            <a:endParaRPr lang="en-IE" dirty="0" smtClean="0"/>
          </a:p>
          <a:p>
            <a:pPr indent="-360000">
              <a:buFont typeface="Arial" panose="020B0604020202020204" pitchFamily="34" charset="0"/>
              <a:buChar char="•"/>
            </a:pPr>
            <a:r>
              <a:rPr lang="en-IE" dirty="0"/>
              <a:t>i</a:t>
            </a:r>
            <a:r>
              <a:rPr lang="en-IE" dirty="0" smtClean="0"/>
              <a:t>dentify reporting system vulnerabilities</a:t>
            </a:r>
          </a:p>
          <a:p>
            <a:pPr indent="-360000">
              <a:buFont typeface="Arial" panose="020B0604020202020204" pitchFamily="34" charset="0"/>
              <a:buChar char="•"/>
            </a:pPr>
            <a:r>
              <a:rPr lang="en-IE" dirty="0"/>
              <a:t>i</a:t>
            </a:r>
            <a:r>
              <a:rPr lang="en-IE" dirty="0" smtClean="0"/>
              <a:t>dentify potential areas for improvement relating to reporting practices</a:t>
            </a:r>
            <a:endParaRPr lang="en-IE" dirty="0"/>
          </a:p>
          <a:p>
            <a:endParaRPr lang="en-IE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77786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- Response</a:t>
            </a:r>
            <a:endParaRPr lang="en-IE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352058"/>
              </p:ext>
            </p:extLst>
          </p:nvPr>
        </p:nvGraphicFramePr>
        <p:xfrm>
          <a:off x="588475" y="1819747"/>
          <a:ext cx="10954693" cy="44180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717192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- Response</a:t>
            </a:r>
            <a:endParaRPr lang="en-IE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2756557"/>
              </p:ext>
            </p:extLst>
          </p:nvPr>
        </p:nvGraphicFramePr>
        <p:xfrm>
          <a:off x="588475" y="1819747"/>
          <a:ext cx="10954693" cy="44180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03363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- Outcomes</a:t>
            </a:r>
            <a:endParaRPr lang="en-IE" dirty="0"/>
          </a:p>
        </p:txBody>
      </p:sp>
      <p:graphicFrame>
        <p:nvGraphicFramePr>
          <p:cNvPr id="25" name="Diagram 24"/>
          <p:cNvGraphicFramePr/>
          <p:nvPr>
            <p:extLst>
              <p:ext uri="{D42A27DB-BD31-4B8C-83A1-F6EECF244321}">
                <p14:modId xmlns:p14="http://schemas.microsoft.com/office/powerpoint/2010/main" val="431338537"/>
              </p:ext>
            </p:extLst>
          </p:nvPr>
        </p:nvGraphicFramePr>
        <p:xfrm>
          <a:off x="649357" y="1202635"/>
          <a:ext cx="10893286" cy="52975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443987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- Outcomes</a:t>
            </a:r>
            <a:endParaRPr lang="en-IE" dirty="0"/>
          </a:p>
        </p:txBody>
      </p:sp>
      <p:graphicFrame>
        <p:nvGraphicFramePr>
          <p:cNvPr id="25" name="Diagram 24"/>
          <p:cNvGraphicFramePr/>
          <p:nvPr>
            <p:extLst>
              <p:ext uri="{D42A27DB-BD31-4B8C-83A1-F6EECF244321}">
                <p14:modId xmlns:p14="http://schemas.microsoft.com/office/powerpoint/2010/main" val="1691902354"/>
              </p:ext>
            </p:extLst>
          </p:nvPr>
        </p:nvGraphicFramePr>
        <p:xfrm>
          <a:off x="649357" y="1202635"/>
          <a:ext cx="10893286" cy="52975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032210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- Outcomes</a:t>
            </a:r>
            <a:endParaRPr lang="en-IE" dirty="0"/>
          </a:p>
        </p:txBody>
      </p:sp>
      <p:graphicFrame>
        <p:nvGraphicFramePr>
          <p:cNvPr id="25" name="Diagram 24"/>
          <p:cNvGraphicFramePr/>
          <p:nvPr>
            <p:extLst>
              <p:ext uri="{D42A27DB-BD31-4B8C-83A1-F6EECF244321}">
                <p14:modId xmlns:p14="http://schemas.microsoft.com/office/powerpoint/2010/main" val="3838063709"/>
              </p:ext>
            </p:extLst>
          </p:nvPr>
        </p:nvGraphicFramePr>
        <p:xfrm>
          <a:off x="649357" y="1202635"/>
          <a:ext cx="10893286" cy="52975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640108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- Outcomes</a:t>
            </a:r>
            <a:endParaRPr lang="en-IE" dirty="0"/>
          </a:p>
        </p:txBody>
      </p:sp>
      <p:graphicFrame>
        <p:nvGraphicFramePr>
          <p:cNvPr id="25" name="Diagram 24"/>
          <p:cNvGraphicFramePr/>
          <p:nvPr>
            <p:extLst>
              <p:ext uri="{D42A27DB-BD31-4B8C-83A1-F6EECF244321}">
                <p14:modId xmlns:p14="http://schemas.microsoft.com/office/powerpoint/2010/main" val="3210314776"/>
              </p:ext>
            </p:extLst>
          </p:nvPr>
        </p:nvGraphicFramePr>
        <p:xfrm>
          <a:off x="649357" y="1202635"/>
          <a:ext cx="10893286" cy="52975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679712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- Outcomes</a:t>
            </a:r>
            <a:endParaRPr lang="en-IE" dirty="0"/>
          </a:p>
        </p:txBody>
      </p:sp>
      <p:graphicFrame>
        <p:nvGraphicFramePr>
          <p:cNvPr id="25" name="Diagram 24"/>
          <p:cNvGraphicFramePr/>
          <p:nvPr>
            <p:extLst>
              <p:ext uri="{D42A27DB-BD31-4B8C-83A1-F6EECF244321}">
                <p14:modId xmlns:p14="http://schemas.microsoft.com/office/powerpoint/2010/main" val="177503815"/>
              </p:ext>
            </p:extLst>
          </p:nvPr>
        </p:nvGraphicFramePr>
        <p:xfrm>
          <a:off x="649357" y="1202635"/>
          <a:ext cx="10893286" cy="52975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4077450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- Outcomes</a:t>
            </a:r>
            <a:endParaRPr lang="en-IE" dirty="0"/>
          </a:p>
        </p:txBody>
      </p:sp>
      <p:graphicFrame>
        <p:nvGraphicFramePr>
          <p:cNvPr id="25" name="Diagram 24"/>
          <p:cNvGraphicFramePr/>
          <p:nvPr>
            <p:extLst>
              <p:ext uri="{D42A27DB-BD31-4B8C-83A1-F6EECF244321}">
                <p14:modId xmlns:p14="http://schemas.microsoft.com/office/powerpoint/2010/main" val="1076820234"/>
              </p:ext>
            </p:extLst>
          </p:nvPr>
        </p:nvGraphicFramePr>
        <p:xfrm>
          <a:off x="649357" y="1202635"/>
          <a:ext cx="10893286" cy="52975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436230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- Outcomes</a:t>
            </a:r>
            <a:endParaRPr lang="en-IE" dirty="0"/>
          </a:p>
        </p:txBody>
      </p:sp>
      <p:graphicFrame>
        <p:nvGraphicFramePr>
          <p:cNvPr id="25" name="Diagram 24"/>
          <p:cNvGraphicFramePr/>
          <p:nvPr>
            <p:extLst>
              <p:ext uri="{D42A27DB-BD31-4B8C-83A1-F6EECF244321}">
                <p14:modId xmlns:p14="http://schemas.microsoft.com/office/powerpoint/2010/main" val="3713048757"/>
              </p:ext>
            </p:extLst>
          </p:nvPr>
        </p:nvGraphicFramePr>
        <p:xfrm>
          <a:off x="649357" y="1202635"/>
          <a:ext cx="10893286" cy="52975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142420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- Outcomes</a:t>
            </a:r>
            <a:endParaRPr lang="en-IE" dirty="0"/>
          </a:p>
        </p:txBody>
      </p:sp>
      <p:graphicFrame>
        <p:nvGraphicFramePr>
          <p:cNvPr id="25" name="Diagram 24"/>
          <p:cNvGraphicFramePr/>
          <p:nvPr>
            <p:extLst>
              <p:ext uri="{D42A27DB-BD31-4B8C-83A1-F6EECF244321}">
                <p14:modId xmlns:p14="http://schemas.microsoft.com/office/powerpoint/2010/main" val="3082709939"/>
              </p:ext>
            </p:extLst>
          </p:nvPr>
        </p:nvGraphicFramePr>
        <p:xfrm>
          <a:off x="649357" y="1202635"/>
          <a:ext cx="10893286" cy="52975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600637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Free text in statutory notifications</a:t>
            </a:r>
            <a:endParaRPr lang="en-IE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Database </a:t>
            </a:r>
            <a:r>
              <a:rPr lang="en-US" dirty="0"/>
              <a:t>of Statutory Notifications from Social </a:t>
            </a:r>
            <a:r>
              <a:rPr lang="en-US" dirty="0" smtClean="0"/>
              <a:t>Care in Ireland</a:t>
            </a:r>
          </a:p>
          <a:p>
            <a:endParaRPr lang="en-US" dirty="0" smtClean="0"/>
          </a:p>
          <a:p>
            <a:endParaRPr lang="en-IE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1986165"/>
              </p:ext>
            </p:extLst>
          </p:nvPr>
        </p:nvGraphicFramePr>
        <p:xfrm>
          <a:off x="1032096" y="3159660"/>
          <a:ext cx="9841113" cy="6337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93457"/>
                <a:gridCol w="1093457"/>
                <a:gridCol w="1093457"/>
                <a:gridCol w="1093457"/>
                <a:gridCol w="1093457"/>
                <a:gridCol w="1093457"/>
                <a:gridCol w="1093457"/>
                <a:gridCol w="1093457"/>
                <a:gridCol w="1093457"/>
              </a:tblGrid>
              <a:tr h="6337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100" dirty="0">
                          <a:effectLst/>
                        </a:rPr>
                        <a:t>Risk Comment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100" dirty="0">
                          <a:effectLst/>
                        </a:rPr>
                        <a:t>Inspector Comment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100" dirty="0">
                          <a:effectLst/>
                        </a:rPr>
                        <a:t>Outcome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100" dirty="0">
                          <a:effectLst/>
                        </a:rPr>
                        <a:t>Event Circumstance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100" dirty="0">
                          <a:effectLst/>
                        </a:rPr>
                        <a:t>Actions Taken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100" dirty="0">
                          <a:effectLst/>
                        </a:rPr>
                        <a:t>Additional Details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100" dirty="0">
                          <a:effectLst/>
                        </a:rPr>
                        <a:t>Measures Taken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100" dirty="0">
                          <a:effectLst/>
                        </a:rPr>
                        <a:t>Family Notified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100" dirty="0">
                          <a:effectLst/>
                        </a:rPr>
                        <a:t>Residents status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ight Brace 3"/>
          <p:cNvSpPr/>
          <p:nvPr/>
        </p:nvSpPr>
        <p:spPr>
          <a:xfrm rot="5400000">
            <a:off x="7432895" y="851664"/>
            <a:ext cx="398352" cy="6409852"/>
          </a:xfrm>
          <a:prstGeom prst="rightBrace">
            <a:avLst/>
          </a:prstGeom>
          <a:ln w="38100">
            <a:solidFill>
              <a:srgbClr val="003F5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ight Brace 5"/>
          <p:cNvSpPr/>
          <p:nvPr/>
        </p:nvSpPr>
        <p:spPr>
          <a:xfrm rot="5400000">
            <a:off x="2458922" y="2495772"/>
            <a:ext cx="398352" cy="3121637"/>
          </a:xfrm>
          <a:prstGeom prst="rightBrace">
            <a:avLst/>
          </a:prstGeom>
          <a:ln w="38100">
            <a:solidFill>
              <a:srgbClr val="003F5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TextBox 7"/>
          <p:cNvSpPr txBox="1"/>
          <p:nvPr/>
        </p:nvSpPr>
        <p:spPr>
          <a:xfrm>
            <a:off x="6799151" y="4364140"/>
            <a:ext cx="19102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Enter </a:t>
            </a:r>
            <a:r>
              <a:rPr lang="en-US" smtClean="0"/>
              <a:t>by Centre</a:t>
            </a:r>
            <a:endParaRPr lang="en-IE" dirty="0"/>
          </a:p>
        </p:txBody>
      </p:sp>
      <p:sp>
        <p:nvSpPr>
          <p:cNvPr id="9" name="TextBox 8"/>
          <p:cNvSpPr txBox="1"/>
          <p:nvPr/>
        </p:nvSpPr>
        <p:spPr>
          <a:xfrm>
            <a:off x="1691487" y="4364140"/>
            <a:ext cx="21019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Enter by inspector</a:t>
            </a:r>
            <a:endParaRPr lang="en-IE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81390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8" grpId="0"/>
      <p:bldP spid="9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– Regulatory input</a:t>
            </a:r>
            <a:endParaRPr lang="en-IE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2045846"/>
              </p:ext>
            </p:extLst>
          </p:nvPr>
        </p:nvGraphicFramePr>
        <p:xfrm>
          <a:off x="756557" y="1632858"/>
          <a:ext cx="10678886" cy="4604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919833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– Regulatory input</a:t>
            </a:r>
            <a:endParaRPr lang="en-IE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1225135"/>
              </p:ext>
            </p:extLst>
          </p:nvPr>
        </p:nvGraphicFramePr>
        <p:xfrm>
          <a:off x="756557" y="1632858"/>
          <a:ext cx="10678886" cy="4604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767484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– Regulatory input</a:t>
            </a:r>
            <a:endParaRPr lang="en-IE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9468572"/>
              </p:ext>
            </p:extLst>
          </p:nvPr>
        </p:nvGraphicFramePr>
        <p:xfrm>
          <a:off x="756557" y="1632858"/>
          <a:ext cx="10678886" cy="4604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975308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– Regulatory input</a:t>
            </a:r>
            <a:endParaRPr lang="en-IE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5810468"/>
              </p:ext>
            </p:extLst>
          </p:nvPr>
        </p:nvGraphicFramePr>
        <p:xfrm>
          <a:off x="756557" y="1632858"/>
          <a:ext cx="10678886" cy="4604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156213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– Regulatory input</a:t>
            </a:r>
            <a:endParaRPr lang="en-IE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1523066"/>
              </p:ext>
            </p:extLst>
          </p:nvPr>
        </p:nvGraphicFramePr>
        <p:xfrm>
          <a:off x="756557" y="1632858"/>
          <a:ext cx="10678886" cy="4604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728170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-432000">
              <a:buFont typeface="Arial" panose="020B0604020202020204" pitchFamily="34" charset="0"/>
              <a:buChar char="•"/>
            </a:pPr>
            <a:r>
              <a:rPr lang="en-US" dirty="0" smtClean="0"/>
              <a:t>Wider lens</a:t>
            </a:r>
          </a:p>
          <a:p>
            <a:pPr indent="-432000">
              <a:buFont typeface="Arial" panose="020B0604020202020204" pitchFamily="34" charset="0"/>
              <a:buChar char="•"/>
            </a:pPr>
            <a:r>
              <a:rPr lang="en-US" dirty="0" smtClean="0"/>
              <a:t>Over and under reporting</a:t>
            </a:r>
          </a:p>
          <a:p>
            <a:pPr indent="-432000">
              <a:buFont typeface="Arial" panose="020B0604020202020204" pitchFamily="34" charset="0"/>
              <a:buChar char="•"/>
            </a:pPr>
            <a:r>
              <a:rPr lang="en-US" dirty="0" smtClean="0"/>
              <a:t>Transparency</a:t>
            </a:r>
          </a:p>
          <a:p>
            <a:pPr indent="-432000"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>
              <a:buNone/>
            </a:pPr>
            <a:r>
              <a:rPr lang="en-US" sz="2400" dirty="0" smtClean="0"/>
              <a:t>Strengths &amp; Weaknesses</a:t>
            </a:r>
          </a:p>
          <a:p>
            <a:pPr indent="-360000">
              <a:buFont typeface="Arial" panose="020B0604020202020204" pitchFamily="34" charset="0"/>
              <a:buChar char="•"/>
            </a:pPr>
            <a:r>
              <a:rPr lang="en-US" dirty="0" smtClean="0"/>
              <a:t>Methods &amp; sample</a:t>
            </a:r>
          </a:p>
          <a:p>
            <a:pPr indent="-360000">
              <a:buFont typeface="Arial" panose="020B0604020202020204" pitchFamily="34" charset="0"/>
              <a:buChar char="•"/>
            </a:pPr>
            <a:r>
              <a:rPr lang="en-US" dirty="0" smtClean="0"/>
              <a:t>Multiple scribes</a:t>
            </a:r>
          </a:p>
          <a:p>
            <a:endParaRPr lang="en-US" dirty="0" smtClean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668035685"/>
              </p:ext>
            </p:extLst>
          </p:nvPr>
        </p:nvGraphicFramePr>
        <p:xfrm>
          <a:off x="4389718" y="603125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025239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High level results</a:t>
            </a:r>
          </a:p>
          <a:p>
            <a:pPr marL="0" indent="0">
              <a:buNone/>
            </a:pPr>
            <a:r>
              <a:rPr lang="en-US" dirty="0" smtClean="0"/>
              <a:t>Current practice identified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Pre event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Response to event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Outcomes and actions going forward</a:t>
            </a:r>
          </a:p>
          <a:p>
            <a:pPr marL="0" indent="0">
              <a:buNone/>
            </a:pPr>
            <a:r>
              <a:rPr lang="en-US" dirty="0" smtClean="0"/>
              <a:t>Consistency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Across notifications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Across care</a:t>
            </a:r>
            <a:endParaRPr lang="en-IE" dirty="0" smtClean="0"/>
          </a:p>
          <a:p>
            <a:pPr marL="0">
              <a:buNone/>
            </a:pPr>
            <a:r>
              <a:rPr lang="en-US" dirty="0" smtClean="0"/>
              <a:t>Data quality &amp; Reporting practices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Multiple scribes </a:t>
            </a:r>
          </a:p>
          <a:p>
            <a:pPr marL="0" indent="0">
              <a:buNone/>
            </a:pPr>
            <a:r>
              <a:rPr lang="en-US" dirty="0" smtClean="0"/>
              <a:t>System vulnerabilities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Limitations to reporting system and current notifications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87767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3F5C"/>
                </a:solidFill>
              </a:rPr>
              <a:t>With thanks</a:t>
            </a:r>
            <a:endParaRPr lang="en-IE" dirty="0">
              <a:solidFill>
                <a:srgbClr val="003F5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F</a:t>
            </a:r>
            <a:r>
              <a:rPr lang="en-US" dirty="0" smtClean="0">
                <a:solidFill>
                  <a:srgbClr val="003F5C"/>
                </a:solidFill>
              </a:rPr>
              <a:t>unded by the HRB SDAP award. SDAP-2019-005. </a:t>
            </a:r>
          </a:p>
          <a:p>
            <a:pPr>
              <a:spcBef>
                <a:spcPts val="0"/>
              </a:spcBef>
            </a:pPr>
            <a:r>
              <a:rPr lang="en-US" dirty="0" smtClean="0">
                <a:solidFill>
                  <a:srgbClr val="003F5C"/>
                </a:solidFill>
              </a:rPr>
              <a:t>PI: Dr Laura O’Connor</a:t>
            </a:r>
          </a:p>
          <a:p>
            <a:endParaRPr lang="en-US" dirty="0" smtClean="0"/>
          </a:p>
          <a:p>
            <a:r>
              <a:rPr lang="en-US" dirty="0" smtClean="0"/>
              <a:t>Co-funded and hosted by the Health Information and Quality Authority.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Project Sponsor: Phelim Quinn</a:t>
            </a:r>
          </a:p>
          <a:p>
            <a:endParaRPr lang="en-US" dirty="0" smtClean="0">
              <a:solidFill>
                <a:srgbClr val="003F5C"/>
              </a:solidFill>
            </a:endParaRPr>
          </a:p>
          <a:p>
            <a:r>
              <a:rPr lang="en-US" dirty="0" smtClean="0"/>
              <a:t>Co-authors: Paul Dunbar, Stephanie O’Regan, Ian </a:t>
            </a:r>
            <a:r>
              <a:rPr lang="en-IE" dirty="0" smtClean="0"/>
              <a:t>Leistikow, Mary Dunnion &amp;</a:t>
            </a:r>
            <a:r>
              <a:rPr lang="en-US" dirty="0" smtClean="0"/>
              <a:t> Laura O’Connor</a:t>
            </a:r>
            <a:endParaRPr lang="en-US" dirty="0" smtClean="0">
              <a:solidFill>
                <a:srgbClr val="003F5C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52624" y="2060160"/>
            <a:ext cx="2363874" cy="860964"/>
          </a:xfrm>
          <a:prstGeom prst="rect">
            <a:avLst/>
          </a:prstGeom>
        </p:spPr>
      </p:pic>
      <p:pic>
        <p:nvPicPr>
          <p:cNvPr id="8" name="Picture 7" descr="HIQA-logo - Columban Missionaries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5084" y="3243924"/>
            <a:ext cx="1691005" cy="1104900"/>
          </a:xfrm>
          <a:prstGeom prst="rect">
            <a:avLst/>
          </a:prstGeom>
          <a:noFill/>
          <a:ln>
            <a:noFill/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13664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IE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Study design</a:t>
            </a:r>
            <a:endParaRPr lang="en-I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Qualitative descriptive</a:t>
            </a:r>
            <a:endParaRPr lang="en-IE" dirty="0" smtClean="0"/>
          </a:p>
          <a:p>
            <a:pPr marL="0">
              <a:buNone/>
            </a:pPr>
            <a:r>
              <a:rPr lang="en-US" dirty="0" smtClean="0"/>
              <a:t>Data Analysis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E" dirty="0"/>
              <a:t>I</a:t>
            </a:r>
            <a:r>
              <a:rPr lang="en-IE" dirty="0" smtClean="0"/>
              <a:t>nductive </a:t>
            </a:r>
            <a:r>
              <a:rPr lang="en-IE" dirty="0"/>
              <a:t>thematic </a:t>
            </a:r>
            <a:r>
              <a:rPr lang="en-IE" dirty="0" smtClean="0"/>
              <a:t>approach*</a:t>
            </a:r>
          </a:p>
          <a:p>
            <a:pPr marL="0" indent="0">
              <a:buNone/>
            </a:pPr>
            <a:r>
              <a:rPr lang="en-US" dirty="0" smtClean="0"/>
              <a:t>Sample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Random sample drawn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Stratified by </a:t>
            </a:r>
            <a:r>
              <a:rPr lang="en-US" dirty="0"/>
              <a:t>notification </a:t>
            </a:r>
            <a:r>
              <a:rPr lang="en-US" dirty="0" smtClean="0"/>
              <a:t>type &amp; service </a:t>
            </a:r>
            <a:r>
              <a:rPr lang="en-US" dirty="0" smtClean="0"/>
              <a:t>type</a:t>
            </a:r>
            <a:endParaRPr lang="en-US" dirty="0"/>
          </a:p>
          <a:p>
            <a:pPr marL="0">
              <a:buNone/>
            </a:pPr>
            <a:r>
              <a:rPr lang="en-US" dirty="0" smtClean="0"/>
              <a:t>Resident </a:t>
            </a:r>
            <a:r>
              <a:rPr lang="en-US" dirty="0" smtClean="0"/>
              <a:t>involvement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Nursing home (DCOP)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Centre for disability (DCD)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702664" y="6454229"/>
            <a:ext cx="67866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*Using Thematic analysis in psychology: Braun &amp; Clark (2006) </a:t>
            </a:r>
            <a:r>
              <a:rPr lang="en-US" sz="1400" i="1" dirty="0" smtClean="0">
                <a:solidFill>
                  <a:schemeClr val="bg1"/>
                </a:solidFill>
              </a:rPr>
              <a:t>Qual Res Psychol</a:t>
            </a:r>
            <a:endParaRPr lang="en-IE" sz="1400" i="1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47960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</a:t>
            </a:r>
            <a:endParaRPr lang="en-IE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097280" y="1737360"/>
            <a:ext cx="10058400" cy="4023360"/>
          </a:xfrm>
        </p:spPr>
        <p:txBody>
          <a:bodyPr/>
          <a:lstStyle/>
          <a:p>
            <a:pPr marL="201168" lvl="1" indent="0">
              <a:buNone/>
            </a:pPr>
            <a:r>
              <a:rPr lang="en-IE" sz="2000" dirty="0" smtClean="0"/>
              <a:t>447 notifications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3.26% of 2018 3 day notifications</a:t>
            </a:r>
            <a:endParaRPr lang="en-IE" sz="1600" dirty="0" smtClean="0"/>
          </a:p>
          <a:p>
            <a:pPr lvl="2">
              <a:buFont typeface="Arial" panose="020B0604020202020204" pitchFamily="34" charset="0"/>
              <a:buChar char="•"/>
            </a:pPr>
            <a:endParaRPr lang="en-IE" dirty="0"/>
          </a:p>
          <a:p>
            <a:pPr lvl="1">
              <a:buFont typeface="Arial" panose="020B0604020202020204" pitchFamily="34" charset="0"/>
              <a:buChar char="•"/>
            </a:pPr>
            <a:endParaRPr lang="en-IE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2082975"/>
              </p:ext>
            </p:extLst>
          </p:nvPr>
        </p:nvGraphicFramePr>
        <p:xfrm>
          <a:off x="836841" y="2456865"/>
          <a:ext cx="10518319" cy="3656242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4100362"/>
                <a:gridCol w="615055"/>
                <a:gridCol w="850656"/>
                <a:gridCol w="796705"/>
                <a:gridCol w="1765425"/>
                <a:gridCol w="1276539"/>
                <a:gridCol w="1113577"/>
              </a:tblGrid>
              <a:tr h="369827">
                <a:tc>
                  <a:txBody>
                    <a:bodyPr/>
                    <a:lstStyle/>
                    <a:p>
                      <a:r>
                        <a:rPr lang="en-US" b="0" dirty="0" smtClean="0"/>
                        <a:t>3 Day notification</a:t>
                      </a:r>
                      <a:r>
                        <a:rPr lang="en-US" b="0" baseline="0" dirty="0" smtClean="0"/>
                        <a:t> type</a:t>
                      </a:r>
                      <a:endParaRPr lang="en-IE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n</a:t>
                      </a:r>
                      <a:endParaRPr lang="en-IE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/>
                        <a:t>DCOP</a:t>
                      </a:r>
                      <a:endParaRPr lang="en-IE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/>
                        <a:t>DCD</a:t>
                      </a:r>
                      <a:endParaRPr lang="en-IE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Total notifications 2018</a:t>
                      </a:r>
                      <a:endParaRPr lang="en-IE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% of sample</a:t>
                      </a:r>
                      <a:endParaRPr lang="en-IE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% of total</a:t>
                      </a:r>
                      <a:endParaRPr lang="en-IE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Unexpected death</a:t>
                      </a:r>
                      <a:endParaRPr lang="en-IE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IE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/>
                        <a:t>6</a:t>
                      </a:r>
                      <a:endParaRPr lang="en-IE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/>
                        <a:t>6</a:t>
                      </a:r>
                      <a:endParaRPr lang="en-IE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812</a:t>
                      </a:r>
                      <a:endParaRPr lang="en-IE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2.68%</a:t>
                      </a:r>
                      <a:endParaRPr lang="en-IE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5.56%</a:t>
                      </a:r>
                      <a:endParaRPr lang="en-IE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Infectious</a:t>
                      </a:r>
                      <a:r>
                        <a:rPr lang="en-US" baseline="0" dirty="0" smtClean="0"/>
                        <a:t> disease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381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2.91%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2.61%</a:t>
                      </a:r>
                      <a:endParaRPr lang="en-I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Serious injury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109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69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4126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24.38%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28.24%</a:t>
                      </a:r>
                      <a:endParaRPr lang="en-IE" dirty="0"/>
                    </a:p>
                  </a:txBody>
                  <a:tcPr/>
                </a:tc>
              </a:tr>
              <a:tr h="420282">
                <a:tc>
                  <a:txBody>
                    <a:bodyPr/>
                    <a:lstStyle/>
                    <a:p>
                      <a:r>
                        <a:rPr lang="en-US" dirty="0" smtClean="0"/>
                        <a:t>Unexplained absence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412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4.47%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2.82%</a:t>
                      </a:r>
                      <a:endParaRPr lang="en-I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Allegations of abuse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167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57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110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6862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37.36%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46.96%</a:t>
                      </a:r>
                      <a:endParaRPr lang="en-I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Staff misconduct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348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4.70%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2.38%</a:t>
                      </a:r>
                      <a:endParaRPr lang="en-I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Professional review of staff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2.01%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0.06%</a:t>
                      </a:r>
                      <a:endParaRPr lang="en-I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Unplanned</a:t>
                      </a:r>
                      <a:r>
                        <a:rPr lang="en-US" baseline="0" dirty="0" smtClean="0"/>
                        <a:t> evacuation or loss of utility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96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71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1661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21.48%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11.37%</a:t>
                      </a:r>
                      <a:endParaRPr lang="en-IE" dirty="0"/>
                    </a:p>
                  </a:txBody>
                  <a:tcPr/>
                </a:tc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824554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– Two parent themes</a:t>
            </a:r>
            <a:endParaRPr lang="en-IE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7751324"/>
              </p:ext>
            </p:extLst>
          </p:nvPr>
        </p:nvGraphicFramePr>
        <p:xfrm>
          <a:off x="1096962" y="1846263"/>
          <a:ext cx="10446205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681933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- Chronology</a:t>
            </a:r>
            <a:endParaRPr lang="en-IE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3390615"/>
              </p:ext>
            </p:extLst>
          </p:nvPr>
        </p:nvGraphicFramePr>
        <p:xfrm>
          <a:off x="1096963" y="1403288"/>
          <a:ext cx="10473366" cy="44657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07800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- Chronology</a:t>
            </a:r>
            <a:endParaRPr lang="en-IE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5633986"/>
              </p:ext>
            </p:extLst>
          </p:nvPr>
        </p:nvGraphicFramePr>
        <p:xfrm>
          <a:off x="1096963" y="1403288"/>
          <a:ext cx="10473366" cy="44657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272100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- Chronology</a:t>
            </a:r>
            <a:endParaRPr lang="en-IE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3510967"/>
              </p:ext>
            </p:extLst>
          </p:nvPr>
        </p:nvGraphicFramePr>
        <p:xfrm>
          <a:off x="1096963" y="1403288"/>
          <a:ext cx="10473366" cy="44657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355248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  <p:tag name="ARTICULATE_DESIGN_ID_RETROSPECT" val="TqMIlV2Y"/>
  <p:tag name="ARTICULATE_SLIDE_COUNT" val="37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Retrospect">
  <a:themeElements>
    <a:clrScheme name="LENS Project">
      <a:dk1>
        <a:srgbClr val="003F5C"/>
      </a:dk1>
      <a:lt1>
        <a:sysClr val="window" lastClr="FFFFFF"/>
      </a:lt1>
      <a:dk2>
        <a:srgbClr val="58508D"/>
      </a:dk2>
      <a:lt2>
        <a:srgbClr val="CCDDEA"/>
      </a:lt2>
      <a:accent1>
        <a:srgbClr val="BC5090"/>
      </a:accent1>
      <a:accent2>
        <a:srgbClr val="003F5C"/>
      </a:accent2>
      <a:accent3>
        <a:srgbClr val="58508D"/>
      </a:accent3>
      <a:accent4>
        <a:srgbClr val="FF6361"/>
      </a:accent4>
      <a:accent5>
        <a:srgbClr val="FFA600"/>
      </a:accent5>
      <a:accent6>
        <a:srgbClr val="8C8C8C"/>
      </a:accent6>
      <a:hlink>
        <a:srgbClr val="8C8C8C"/>
      </a:hlink>
      <a:folHlink>
        <a:srgbClr val="FFA600"/>
      </a:folHlink>
    </a:clrScheme>
    <a:fontScheme name="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Governance Group Terms Of Reference" ma:contentTypeID="0x010101001C31D70C0161854AB1B9194A2651896D0101010500743493BD524B9B4588EC0384A409D414" ma:contentTypeVersion="30" ma:contentTypeDescription="" ma:contentTypeScope="" ma:versionID="7f8bd923385770ccf9e45bee5717451e">
  <xsd:schema xmlns:xsd="http://www.w3.org/2001/XMLSchema" xmlns:xs="http://www.w3.org/2001/XMLSchema" xmlns:p="http://schemas.microsoft.com/office/2006/metadata/properties" xmlns:ns2="e3872a65-60df-466a-8145-c4a4ed4c4144" targetNamespace="http://schemas.microsoft.com/office/2006/metadata/properties" ma:root="true" ma:fieldsID="924ffcc8a28a72536f25bd6188b441d4" ns2:_="">
    <xsd:import namespace="e3872a65-60df-466a-8145-c4a4ed4c4144"/>
    <xsd:element name="properties">
      <xsd:complexType>
        <xsd:sequence>
          <xsd:element name="documentManagement">
            <xsd:complexType>
              <xsd:all>
                <xsd:element ref="ns2:EDMOwner" minOccurs="0"/>
                <xsd:element ref="ns2:EDMDescription" minOccurs="0"/>
                <xsd:element ref="ns2:TaxKeywordTaxHTField" minOccurs="0"/>
                <xsd:element ref="ns2:TaxCatchAll" minOccurs="0"/>
                <xsd:element ref="ns2:TaxCatchAllLabel" minOccurs="0"/>
                <xsd:element ref="ns2:EDMDocumentCreationDate" minOccurs="0"/>
                <xsd:element ref="ns2:EDMDocumentModifiedDate" minOccurs="0"/>
                <xsd:element ref="ns2:EDMDocumentDate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872a65-60df-466a-8145-c4a4ed4c4144" elementFormDefault="qualified">
    <xsd:import namespace="http://schemas.microsoft.com/office/2006/documentManagement/types"/>
    <xsd:import namespace="http://schemas.microsoft.com/office/infopath/2007/PartnerControls"/>
    <xsd:element name="EDMOwner" ma:index="9" nillable="true" ma:displayName="Owner" ma:description="The person primarily responsible for the resource." ma:list="UserInfo" ma:SharePointGroup="0" ma:internalName="EDMOwne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MDescription" ma:index="10" nillable="true" ma:displayName="Description" ma:description="A summary or abstract of the document" ma:internalName="EDMDescription">
      <xsd:simpleType>
        <xsd:restriction base="dms:Note">
          <xsd:maxLength value="255"/>
        </xsd:restriction>
      </xsd:simpleType>
    </xsd:element>
    <xsd:element name="TaxKeywordTaxHTField" ma:index="11" nillable="true" ma:taxonomy="true" ma:internalName="TaxKeywordTaxHTField" ma:taxonomyFieldName="TaxKeyword" ma:displayName="Enterprise Keywords" ma:readOnly="false" ma:fieldId="{23f27201-bee3-471e-b2e7-b64fd8b7ca38}" ma:taxonomyMulti="true" ma:sspId="9225d78e-d46c-4981-ab8a-76611e8aabb2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2" nillable="true" ma:displayName="Taxonomy Catch All Column" ma:hidden="true" ma:list="{ee42b3eb-2f53-43e5-9ba0-c5ea6eebc7f5}" ma:internalName="TaxCatchAll" ma:showField="CatchAllData" ma:web="e3872a65-60df-466a-8145-c4a4ed4c414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3" nillable="true" ma:displayName="Taxonomy Catch All Column1" ma:hidden="true" ma:list="{ee42b3eb-2f53-43e5-9ba0-c5ea6eebc7f5}" ma:internalName="TaxCatchAllLabel" ma:readOnly="true" ma:showField="CatchAllDataLabel" ma:web="e3872a65-60df-466a-8145-c4a4ed4c414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DMDocumentCreationDate" ma:index="15" nillable="true" ma:displayName="Document Creation Date" ma:description="The date of creation of the source record/document (before upload)" ma:format="DateTime" ma:hidden="true" ma:internalName="EDMDocumentCreationDate" ma:readOnly="false">
      <xsd:simpleType>
        <xsd:restriction base="dms:DateTime"/>
      </xsd:simpleType>
    </xsd:element>
    <xsd:element name="EDMDocumentModifiedDate" ma:index="16" nillable="true" ma:displayName="Document Modified Date" ma:description="The date of modification of the source record/document (before upload)" ma:format="DateTime" ma:hidden="true" ma:internalName="EDMDocumentModifiedDate" ma:readOnly="false">
      <xsd:simpleType>
        <xsd:restriction base="dms:DateTime"/>
      </xsd:simpleType>
    </xsd:element>
    <xsd:element name="EDMDocumentDate" ma:index="17" nillable="true" ma:displayName="Document Date" ma:default="[today]" ma:description="A date associated with the creation or availability of the record/document." ma:format="DateOnly" ma:internalName="EDMDocumentDate" ma:readOnly="false">
      <xsd:simpleType>
        <xsd:restriction base="dms:DateTime"/>
      </xsd:simpleType>
    </xsd:element>
    <xsd:element name="_dlc_DocId" ma:index="1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8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DMDocumentCreationDate xmlns="e3872a65-60df-466a-8145-c4a4ed4c4144" xsi:nil="true"/>
    <EDMDocumentDate xmlns="e3872a65-60df-466a-8145-c4a4ed4c4144" xsi:nil="true"/>
    <TaxKeywordTaxHTField xmlns="e3872a65-60df-466a-8145-c4a4ed4c4144">
      <Terms xmlns="http://schemas.microsoft.com/office/infopath/2007/PartnerControls"/>
    </TaxKeywordTaxHTField>
    <EDMDocumentModifiedDate xmlns="e3872a65-60df-466a-8145-c4a4ed4c4144" xsi:nil="true"/>
    <TaxCatchAll xmlns="e3872a65-60df-466a-8145-c4a4ed4c4144"/>
    <EDMOwner xmlns="e3872a65-60df-466a-8145-c4a4ed4c4144">
      <UserInfo>
        <DisplayName/>
        <AccountId xsi:nil="true"/>
        <AccountType/>
      </UserInfo>
    </EDMOwner>
    <EDMDescription xmlns="e3872a65-60df-466a-8145-c4a4ed4c4144" xsi:nil="true"/>
    <_dlc_DocId xmlns="e3872a65-60df-466a-8145-c4a4ed4c4144" xsi:nil="true"/>
    <_dlc_DocIdUrl xmlns="e3872a65-60df-466a-8145-c4a4ed4c4144">
      <Url xsi:nil="true"/>
      <Description xsi:nil="true"/>
    </_dlc_DocIdUrl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CBE40B98-42EA-4C44-BD49-FDA16EE790B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3872a65-60df-466a-8145-c4a4ed4c41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046545E-BD54-414C-B146-45D83DF6AA23}">
  <ds:schemaRefs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purl.org/dc/terms/"/>
    <ds:schemaRef ds:uri="e3872a65-60df-466a-8145-c4a4ed4c4144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580351E-BFDE-43A1-9D3B-9F946F465FC0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9EBCDACC-BBE4-447B-9EC8-A63EE20CB514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9731</TotalTime>
  <Words>1604</Words>
  <Application>Microsoft Office PowerPoint</Application>
  <PresentationFormat>Widescreen</PresentationFormat>
  <Paragraphs>393</Paragraphs>
  <Slides>37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2" baseType="lpstr">
      <vt:lpstr>Arial</vt:lpstr>
      <vt:lpstr>Calibri</vt:lpstr>
      <vt:lpstr>Tahoma</vt:lpstr>
      <vt:lpstr>Times New Roman</vt:lpstr>
      <vt:lpstr>Retrospect</vt:lpstr>
      <vt:lpstr>Current practice in the aftermath of notifiable events</vt:lpstr>
      <vt:lpstr>Aims of analysis</vt:lpstr>
      <vt:lpstr>Free text in statutory notifications</vt:lpstr>
      <vt:lpstr>Methods</vt:lpstr>
      <vt:lpstr>Sample</vt:lpstr>
      <vt:lpstr>Results – Two parent themes</vt:lpstr>
      <vt:lpstr>Results - Chronology</vt:lpstr>
      <vt:lpstr>Results - Chronology</vt:lpstr>
      <vt:lpstr>Results - Chronology</vt:lpstr>
      <vt:lpstr>Results - Chronology</vt:lpstr>
      <vt:lpstr>Results - Chronology</vt:lpstr>
      <vt:lpstr>Results - Chronology</vt:lpstr>
      <vt:lpstr>Results - Chronology</vt:lpstr>
      <vt:lpstr>Results - Chronology</vt:lpstr>
      <vt:lpstr>Results - Chronology</vt:lpstr>
      <vt:lpstr>Results - Response</vt:lpstr>
      <vt:lpstr>Results - Response</vt:lpstr>
      <vt:lpstr>Results - Response</vt:lpstr>
      <vt:lpstr>Results - Response</vt:lpstr>
      <vt:lpstr>Results - Response</vt:lpstr>
      <vt:lpstr>Results - Response</vt:lpstr>
      <vt:lpstr>Results - Outcomes</vt:lpstr>
      <vt:lpstr>Results - Outcomes</vt:lpstr>
      <vt:lpstr>Results - Outcomes</vt:lpstr>
      <vt:lpstr>Results - Outcomes</vt:lpstr>
      <vt:lpstr>Results - Outcomes</vt:lpstr>
      <vt:lpstr>Results - Outcomes</vt:lpstr>
      <vt:lpstr>Results - Outcomes</vt:lpstr>
      <vt:lpstr>Results - Outcomes</vt:lpstr>
      <vt:lpstr>Results – Regulatory input</vt:lpstr>
      <vt:lpstr>Results – Regulatory input</vt:lpstr>
      <vt:lpstr>Results – Regulatory input</vt:lpstr>
      <vt:lpstr>Results – Regulatory input</vt:lpstr>
      <vt:lpstr>Results – Regulatory input</vt:lpstr>
      <vt:lpstr>Discussion</vt:lpstr>
      <vt:lpstr>Conclusion</vt:lpstr>
      <vt:lpstr>With thanks</vt:lpstr>
    </vt:vector>
  </TitlesOfParts>
  <Company>HIQA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O'Connor</dc:creator>
  <cp:lastModifiedBy>Niall McGrane</cp:lastModifiedBy>
  <cp:revision>94</cp:revision>
  <dcterms:created xsi:type="dcterms:W3CDTF">2020-07-17T09:44:25Z</dcterms:created>
  <dcterms:modified xsi:type="dcterms:W3CDTF">2021-02-26T12:59:39Z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5B3A73FE-DE0B-4D94-86B9-884CF587CFD4</vt:lpwstr>
  </property>
  <property fmtid="{D5CDD505-2E9C-101B-9397-08002B2CF9AE}" pid="3" name="ArticulatePath">
    <vt:lpwstr>Presentation2</vt:lpwstr>
  </property>
  <property fmtid="{D5CDD505-2E9C-101B-9397-08002B2CF9AE}" pid="4" name="ContentTypeId">
    <vt:lpwstr>0x010101001C31D70C0161854AB1B9194A2651896D0101010500743493BD524B9B4588EC0384A409D414</vt:lpwstr>
  </property>
  <property fmtid="{D5CDD505-2E9C-101B-9397-08002B2CF9AE}" pid="5" name="_dlc_DocIdItemGuid">
    <vt:lpwstr>4319eb92-de37-46b1-9449-283565a07d54</vt:lpwstr>
  </property>
</Properties>
</file>